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90" y="-20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254 Grup"/>
          <p:cNvGrpSpPr/>
          <p:nvPr/>
        </p:nvGrpSpPr>
        <p:grpSpPr>
          <a:xfrm>
            <a:off x="0" y="0"/>
            <a:ext cx="9906000" cy="6858000"/>
            <a:chOff x="0" y="0"/>
            <a:chExt cx="9906000" cy="6858000"/>
          </a:xfrm>
        </p:grpSpPr>
        <p:grpSp>
          <p:nvGrpSpPr>
            <p:cNvPr id="38" name="37 Grup"/>
            <p:cNvGrpSpPr/>
            <p:nvPr/>
          </p:nvGrpSpPr>
          <p:grpSpPr>
            <a:xfrm>
              <a:off x="95216" y="0"/>
              <a:ext cx="1143008" cy="1155150"/>
              <a:chOff x="95216" y="500042"/>
              <a:chExt cx="1143008" cy="1155150"/>
            </a:xfrm>
          </p:grpSpPr>
          <p:grpSp>
            <p:nvGrpSpPr>
              <p:cNvPr id="29" name="28 Grup"/>
              <p:cNvGrpSpPr/>
              <p:nvPr/>
            </p:nvGrpSpPr>
            <p:grpSpPr>
              <a:xfrm>
                <a:off x="95216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24" name="23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3  3</a:t>
                  </a:r>
                </a:p>
              </p:txBody>
            </p:sp>
            <p:sp>
              <p:nvSpPr>
                <p:cNvPr id="25" name="24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2</a:t>
                  </a:r>
                  <a:endParaRPr lang="tr-TR" dirty="0"/>
                </a:p>
              </p:txBody>
            </p:sp>
            <p:cxnSp>
              <p:nvCxnSpPr>
                <p:cNvPr id="27" name="26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27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35" name="34 Metin kutusu"/>
              <p:cNvSpPr txBox="1"/>
              <p:nvPr/>
            </p:nvSpPr>
            <p:spPr>
              <a:xfrm>
                <a:off x="238092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6  6</a:t>
                </a:r>
              </a:p>
            </p:txBody>
          </p:sp>
        </p:grpSp>
        <p:grpSp>
          <p:nvGrpSpPr>
            <p:cNvPr id="37" name="36 Grup"/>
            <p:cNvGrpSpPr/>
            <p:nvPr/>
          </p:nvGrpSpPr>
          <p:grpSpPr>
            <a:xfrm>
              <a:off x="1452538" y="0"/>
              <a:ext cx="1143008" cy="1155150"/>
              <a:chOff x="1452538" y="500042"/>
              <a:chExt cx="1143008" cy="1155150"/>
            </a:xfrm>
          </p:grpSpPr>
          <p:grpSp>
            <p:nvGrpSpPr>
              <p:cNvPr id="30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31" name="30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9  0</a:t>
                  </a:r>
                </a:p>
              </p:txBody>
            </p:sp>
            <p:sp>
              <p:nvSpPr>
                <p:cNvPr id="32" name="31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7</a:t>
                  </a:r>
                  <a:endParaRPr lang="tr-TR" dirty="0"/>
                </a:p>
              </p:txBody>
            </p:sp>
            <p:cxnSp>
              <p:nvCxnSpPr>
                <p:cNvPr id="33" name="32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33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36" name="35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6  3  0</a:t>
                </a:r>
              </a:p>
            </p:txBody>
          </p:sp>
        </p:grpSp>
        <p:grpSp>
          <p:nvGrpSpPr>
            <p:cNvPr id="39" name="38 Grup"/>
            <p:cNvGrpSpPr/>
            <p:nvPr/>
          </p:nvGrpSpPr>
          <p:grpSpPr>
            <a:xfrm>
              <a:off x="2881298" y="0"/>
              <a:ext cx="1143008" cy="1155150"/>
              <a:chOff x="95216" y="500042"/>
              <a:chExt cx="1143008" cy="1155150"/>
            </a:xfrm>
          </p:grpSpPr>
          <p:grpSp>
            <p:nvGrpSpPr>
              <p:cNvPr id="40" name="28 Grup"/>
              <p:cNvGrpSpPr/>
              <p:nvPr/>
            </p:nvGrpSpPr>
            <p:grpSpPr>
              <a:xfrm>
                <a:off x="95216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42" name="41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6  8</a:t>
                  </a:r>
                </a:p>
              </p:txBody>
            </p:sp>
            <p:sp>
              <p:nvSpPr>
                <p:cNvPr id="43" name="42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5</a:t>
                  </a:r>
                  <a:endParaRPr lang="tr-TR" dirty="0"/>
                </a:p>
              </p:txBody>
            </p:sp>
            <p:cxnSp>
              <p:nvCxnSpPr>
                <p:cNvPr id="44" name="43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44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41" name="40 Metin kutusu"/>
              <p:cNvSpPr txBox="1"/>
              <p:nvPr/>
            </p:nvSpPr>
            <p:spPr>
              <a:xfrm>
                <a:off x="238092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3  4  0</a:t>
                </a:r>
              </a:p>
            </p:txBody>
          </p:sp>
        </p:grpSp>
        <p:grpSp>
          <p:nvGrpSpPr>
            <p:cNvPr id="46" name="45 Grup"/>
            <p:cNvGrpSpPr/>
            <p:nvPr/>
          </p:nvGrpSpPr>
          <p:grpSpPr>
            <a:xfrm>
              <a:off x="4238620" y="0"/>
              <a:ext cx="1143008" cy="1155150"/>
              <a:chOff x="1452538" y="500042"/>
              <a:chExt cx="1143008" cy="1155150"/>
            </a:xfrm>
          </p:grpSpPr>
          <p:grpSp>
            <p:nvGrpSpPr>
              <p:cNvPr id="47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49" name="48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6  5</a:t>
                  </a:r>
                </a:p>
              </p:txBody>
            </p:sp>
            <p:sp>
              <p:nvSpPr>
                <p:cNvPr id="50" name="49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4</a:t>
                  </a:r>
                  <a:endParaRPr lang="tr-TR" dirty="0"/>
                </a:p>
              </p:txBody>
            </p:sp>
            <p:cxnSp>
              <p:nvCxnSpPr>
                <p:cNvPr id="51" name="50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51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48" name="47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2  6  0</a:t>
                </a:r>
              </a:p>
            </p:txBody>
          </p:sp>
        </p:grpSp>
        <p:grpSp>
          <p:nvGrpSpPr>
            <p:cNvPr id="53" name="52 Grup"/>
            <p:cNvGrpSpPr/>
            <p:nvPr/>
          </p:nvGrpSpPr>
          <p:grpSpPr>
            <a:xfrm>
              <a:off x="5595942" y="0"/>
              <a:ext cx="1143008" cy="1155150"/>
              <a:chOff x="1452538" y="500042"/>
              <a:chExt cx="1143008" cy="1155150"/>
            </a:xfrm>
          </p:grpSpPr>
          <p:grpSp>
            <p:nvGrpSpPr>
              <p:cNvPr id="54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56" name="55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3  8</a:t>
                  </a:r>
                </a:p>
              </p:txBody>
            </p:sp>
            <p:sp>
              <p:nvSpPr>
                <p:cNvPr id="57" name="56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3</a:t>
                  </a:r>
                  <a:endParaRPr lang="tr-TR" dirty="0"/>
                </a:p>
              </p:txBody>
            </p:sp>
            <p:cxnSp>
              <p:nvCxnSpPr>
                <p:cNvPr id="58" name="57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58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55" name="54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1  1  4</a:t>
                </a:r>
              </a:p>
            </p:txBody>
          </p:sp>
        </p:grpSp>
        <p:grpSp>
          <p:nvGrpSpPr>
            <p:cNvPr id="166" name="165 Grup"/>
            <p:cNvGrpSpPr/>
            <p:nvPr/>
          </p:nvGrpSpPr>
          <p:grpSpPr>
            <a:xfrm>
              <a:off x="6953264" y="0"/>
              <a:ext cx="1143008" cy="1155150"/>
              <a:chOff x="1452538" y="500042"/>
              <a:chExt cx="1143008" cy="1155150"/>
            </a:xfrm>
          </p:grpSpPr>
          <p:grpSp>
            <p:nvGrpSpPr>
              <p:cNvPr id="167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169" name="168 Metin kutusu"/>
                <p:cNvSpPr txBox="1"/>
                <p:nvPr/>
              </p:nvSpPr>
              <p:spPr>
                <a:xfrm>
                  <a:off x="595282" y="500042"/>
                  <a:ext cx="56778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7  1</a:t>
                  </a:r>
                </a:p>
              </p:txBody>
            </p:sp>
            <p:sp>
              <p:nvSpPr>
                <p:cNvPr id="170" name="169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3</a:t>
                  </a:r>
                  <a:endParaRPr lang="tr-TR" dirty="0"/>
                </a:p>
              </p:txBody>
            </p:sp>
            <p:cxnSp>
              <p:nvCxnSpPr>
                <p:cNvPr id="171" name="170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2" name="171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168" name="167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2  1  3</a:t>
                </a:r>
              </a:p>
            </p:txBody>
          </p:sp>
        </p:grpSp>
        <p:grpSp>
          <p:nvGrpSpPr>
            <p:cNvPr id="60" name="59 Grup"/>
            <p:cNvGrpSpPr/>
            <p:nvPr/>
          </p:nvGrpSpPr>
          <p:grpSpPr>
            <a:xfrm>
              <a:off x="166654" y="1714488"/>
              <a:ext cx="1143008" cy="1155150"/>
              <a:chOff x="95216" y="500042"/>
              <a:chExt cx="1143008" cy="1155150"/>
            </a:xfrm>
          </p:grpSpPr>
          <p:grpSp>
            <p:nvGrpSpPr>
              <p:cNvPr id="61" name="28 Grup"/>
              <p:cNvGrpSpPr/>
              <p:nvPr/>
            </p:nvGrpSpPr>
            <p:grpSpPr>
              <a:xfrm>
                <a:off x="95216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63" name="62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6  6</a:t>
                  </a:r>
                </a:p>
              </p:txBody>
            </p:sp>
            <p:sp>
              <p:nvSpPr>
                <p:cNvPr id="64" name="63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3</a:t>
                  </a:r>
                  <a:endParaRPr lang="tr-TR" dirty="0"/>
                </a:p>
              </p:txBody>
            </p:sp>
            <p:cxnSp>
              <p:nvCxnSpPr>
                <p:cNvPr id="65" name="64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65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62" name="61 Metin kutusu"/>
              <p:cNvSpPr txBox="1"/>
              <p:nvPr/>
            </p:nvSpPr>
            <p:spPr>
              <a:xfrm>
                <a:off x="238092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1  9  8</a:t>
                </a:r>
              </a:p>
            </p:txBody>
          </p:sp>
        </p:grpSp>
        <p:grpSp>
          <p:nvGrpSpPr>
            <p:cNvPr id="67" name="66 Grup"/>
            <p:cNvGrpSpPr/>
            <p:nvPr/>
          </p:nvGrpSpPr>
          <p:grpSpPr>
            <a:xfrm>
              <a:off x="1523976" y="1714488"/>
              <a:ext cx="1143008" cy="1155150"/>
              <a:chOff x="1452538" y="500042"/>
              <a:chExt cx="1143008" cy="1155150"/>
            </a:xfrm>
          </p:grpSpPr>
          <p:grpSp>
            <p:nvGrpSpPr>
              <p:cNvPr id="68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70" name="69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2  3</a:t>
                  </a:r>
                </a:p>
              </p:txBody>
            </p:sp>
            <p:sp>
              <p:nvSpPr>
                <p:cNvPr id="71" name="70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2</a:t>
                  </a:r>
                  <a:endParaRPr lang="tr-TR" dirty="0"/>
                </a:p>
              </p:txBody>
            </p:sp>
            <p:cxnSp>
              <p:nvCxnSpPr>
                <p:cNvPr id="72" name="71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72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69" name="68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4  6</a:t>
                </a:r>
              </a:p>
            </p:txBody>
          </p:sp>
        </p:grpSp>
        <p:grpSp>
          <p:nvGrpSpPr>
            <p:cNvPr id="74" name="73 Grup"/>
            <p:cNvGrpSpPr/>
            <p:nvPr/>
          </p:nvGrpSpPr>
          <p:grpSpPr>
            <a:xfrm>
              <a:off x="2952736" y="1714488"/>
              <a:ext cx="1143008" cy="1155150"/>
              <a:chOff x="95216" y="500042"/>
              <a:chExt cx="1143008" cy="1155150"/>
            </a:xfrm>
          </p:grpSpPr>
          <p:grpSp>
            <p:nvGrpSpPr>
              <p:cNvPr id="75" name="28 Grup"/>
              <p:cNvGrpSpPr/>
              <p:nvPr/>
            </p:nvGrpSpPr>
            <p:grpSpPr>
              <a:xfrm>
                <a:off x="95216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77" name="76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4  0</a:t>
                  </a:r>
                </a:p>
              </p:txBody>
            </p:sp>
            <p:sp>
              <p:nvSpPr>
                <p:cNvPr id="78" name="77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3</a:t>
                  </a:r>
                  <a:endParaRPr lang="tr-TR" dirty="0"/>
                </a:p>
              </p:txBody>
            </p:sp>
            <p:cxnSp>
              <p:nvCxnSpPr>
                <p:cNvPr id="79" name="78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79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76" name="75 Metin kutusu"/>
              <p:cNvSpPr txBox="1"/>
              <p:nvPr/>
            </p:nvSpPr>
            <p:spPr>
              <a:xfrm>
                <a:off x="238092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1  2  0</a:t>
                </a:r>
              </a:p>
            </p:txBody>
          </p:sp>
        </p:grpSp>
        <p:grpSp>
          <p:nvGrpSpPr>
            <p:cNvPr id="81" name="80 Grup"/>
            <p:cNvGrpSpPr/>
            <p:nvPr/>
          </p:nvGrpSpPr>
          <p:grpSpPr>
            <a:xfrm>
              <a:off x="4310058" y="1714488"/>
              <a:ext cx="1143008" cy="1155150"/>
              <a:chOff x="1452538" y="500042"/>
              <a:chExt cx="1143008" cy="1155150"/>
            </a:xfrm>
          </p:grpSpPr>
          <p:grpSp>
            <p:nvGrpSpPr>
              <p:cNvPr id="82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84" name="83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4  7</a:t>
                  </a:r>
                </a:p>
              </p:txBody>
            </p:sp>
            <p:sp>
              <p:nvSpPr>
                <p:cNvPr id="85" name="84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5</a:t>
                  </a:r>
                  <a:endParaRPr lang="tr-TR" dirty="0"/>
                </a:p>
              </p:txBody>
            </p:sp>
            <p:cxnSp>
              <p:nvCxnSpPr>
                <p:cNvPr id="86" name="85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86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83" name="82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2  3  5</a:t>
                </a:r>
              </a:p>
            </p:txBody>
          </p:sp>
        </p:grpSp>
        <p:grpSp>
          <p:nvGrpSpPr>
            <p:cNvPr id="88" name="87 Grup"/>
            <p:cNvGrpSpPr/>
            <p:nvPr/>
          </p:nvGrpSpPr>
          <p:grpSpPr>
            <a:xfrm>
              <a:off x="5667380" y="1714488"/>
              <a:ext cx="1143008" cy="1155150"/>
              <a:chOff x="1452538" y="500042"/>
              <a:chExt cx="1143008" cy="1155150"/>
            </a:xfrm>
          </p:grpSpPr>
          <p:grpSp>
            <p:nvGrpSpPr>
              <p:cNvPr id="89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91" name="90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6  4</a:t>
                  </a:r>
                </a:p>
              </p:txBody>
            </p:sp>
            <p:sp>
              <p:nvSpPr>
                <p:cNvPr id="92" name="91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8</a:t>
                  </a:r>
                  <a:endParaRPr lang="tr-TR" dirty="0"/>
                </a:p>
              </p:txBody>
            </p:sp>
            <p:cxnSp>
              <p:nvCxnSpPr>
                <p:cNvPr id="93" name="92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4" name="93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90" name="89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5  1  2</a:t>
                </a:r>
              </a:p>
            </p:txBody>
          </p:sp>
        </p:grpSp>
        <p:grpSp>
          <p:nvGrpSpPr>
            <p:cNvPr id="173" name="172 Grup"/>
            <p:cNvGrpSpPr/>
            <p:nvPr/>
          </p:nvGrpSpPr>
          <p:grpSpPr>
            <a:xfrm>
              <a:off x="7024702" y="1714488"/>
              <a:ext cx="1143008" cy="1155150"/>
              <a:chOff x="1452538" y="500042"/>
              <a:chExt cx="1143008" cy="1155150"/>
            </a:xfrm>
          </p:grpSpPr>
          <p:grpSp>
            <p:nvGrpSpPr>
              <p:cNvPr id="174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176" name="175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6  6</a:t>
                  </a:r>
                </a:p>
              </p:txBody>
            </p:sp>
            <p:sp>
              <p:nvSpPr>
                <p:cNvPr id="177" name="176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8</a:t>
                  </a:r>
                  <a:endParaRPr lang="tr-TR" dirty="0"/>
                </a:p>
              </p:txBody>
            </p:sp>
            <p:cxnSp>
              <p:nvCxnSpPr>
                <p:cNvPr id="178" name="177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9" name="178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175" name="174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5 2 8</a:t>
                </a:r>
              </a:p>
            </p:txBody>
          </p:sp>
        </p:grpSp>
        <p:grpSp>
          <p:nvGrpSpPr>
            <p:cNvPr id="95" name="94 Grup"/>
            <p:cNvGrpSpPr/>
            <p:nvPr/>
          </p:nvGrpSpPr>
          <p:grpSpPr>
            <a:xfrm>
              <a:off x="95216" y="3643314"/>
              <a:ext cx="1143008" cy="1155150"/>
              <a:chOff x="95216" y="500042"/>
              <a:chExt cx="1143008" cy="1155150"/>
            </a:xfrm>
          </p:grpSpPr>
          <p:grpSp>
            <p:nvGrpSpPr>
              <p:cNvPr id="96" name="28 Grup"/>
              <p:cNvGrpSpPr/>
              <p:nvPr/>
            </p:nvGrpSpPr>
            <p:grpSpPr>
              <a:xfrm>
                <a:off x="95216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98" name="97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7  5</a:t>
                  </a:r>
                </a:p>
              </p:txBody>
            </p:sp>
            <p:sp>
              <p:nvSpPr>
                <p:cNvPr id="99" name="98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7</a:t>
                  </a:r>
                  <a:endParaRPr lang="tr-TR" dirty="0"/>
                </a:p>
              </p:txBody>
            </p:sp>
            <p:cxnSp>
              <p:nvCxnSpPr>
                <p:cNvPr id="100" name="99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100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97" name="96 Metin kutusu"/>
              <p:cNvSpPr txBox="1"/>
              <p:nvPr/>
            </p:nvSpPr>
            <p:spPr>
              <a:xfrm>
                <a:off x="238092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5  2  5</a:t>
                </a:r>
              </a:p>
            </p:txBody>
          </p:sp>
        </p:grpSp>
        <p:grpSp>
          <p:nvGrpSpPr>
            <p:cNvPr id="102" name="101 Grup"/>
            <p:cNvGrpSpPr/>
            <p:nvPr/>
          </p:nvGrpSpPr>
          <p:grpSpPr>
            <a:xfrm>
              <a:off x="1452538" y="3643314"/>
              <a:ext cx="1143008" cy="1155150"/>
              <a:chOff x="1452538" y="500042"/>
              <a:chExt cx="1143008" cy="1155150"/>
            </a:xfrm>
          </p:grpSpPr>
          <p:grpSp>
            <p:nvGrpSpPr>
              <p:cNvPr id="103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105" name="104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9  6</a:t>
                  </a:r>
                </a:p>
              </p:txBody>
            </p:sp>
            <p:sp>
              <p:nvSpPr>
                <p:cNvPr id="106" name="105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7</a:t>
                  </a:r>
                  <a:endParaRPr lang="tr-TR" dirty="0"/>
                </a:p>
              </p:txBody>
            </p:sp>
            <p:cxnSp>
              <p:nvCxnSpPr>
                <p:cNvPr id="107" name="106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107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104" name="103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6  7  2</a:t>
                </a:r>
              </a:p>
            </p:txBody>
          </p:sp>
        </p:grpSp>
        <p:grpSp>
          <p:nvGrpSpPr>
            <p:cNvPr id="109" name="108 Grup"/>
            <p:cNvGrpSpPr/>
            <p:nvPr/>
          </p:nvGrpSpPr>
          <p:grpSpPr>
            <a:xfrm>
              <a:off x="2881298" y="3643314"/>
              <a:ext cx="1143008" cy="1155150"/>
              <a:chOff x="95216" y="500042"/>
              <a:chExt cx="1143008" cy="1155150"/>
            </a:xfrm>
          </p:grpSpPr>
          <p:grpSp>
            <p:nvGrpSpPr>
              <p:cNvPr id="110" name="28 Grup"/>
              <p:cNvGrpSpPr/>
              <p:nvPr/>
            </p:nvGrpSpPr>
            <p:grpSpPr>
              <a:xfrm>
                <a:off x="95216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112" name="111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7  6</a:t>
                  </a:r>
                </a:p>
              </p:txBody>
            </p:sp>
            <p:sp>
              <p:nvSpPr>
                <p:cNvPr id="113" name="112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5</a:t>
                  </a:r>
                  <a:endParaRPr lang="tr-TR" dirty="0"/>
                </a:p>
              </p:txBody>
            </p:sp>
            <p:cxnSp>
              <p:nvCxnSpPr>
                <p:cNvPr id="114" name="113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5" name="114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111" name="110 Metin kutusu"/>
              <p:cNvSpPr txBox="1"/>
              <p:nvPr/>
            </p:nvSpPr>
            <p:spPr>
              <a:xfrm>
                <a:off x="238092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3  8  0</a:t>
                </a:r>
              </a:p>
            </p:txBody>
          </p:sp>
        </p:grpSp>
        <p:grpSp>
          <p:nvGrpSpPr>
            <p:cNvPr id="116" name="115 Grup"/>
            <p:cNvGrpSpPr/>
            <p:nvPr/>
          </p:nvGrpSpPr>
          <p:grpSpPr>
            <a:xfrm>
              <a:off x="4238620" y="3643314"/>
              <a:ext cx="1143008" cy="1155150"/>
              <a:chOff x="1452538" y="500042"/>
              <a:chExt cx="1143008" cy="1155150"/>
            </a:xfrm>
          </p:grpSpPr>
          <p:grpSp>
            <p:nvGrpSpPr>
              <p:cNvPr id="117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119" name="118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7  4</a:t>
                  </a:r>
                </a:p>
              </p:txBody>
            </p:sp>
            <p:sp>
              <p:nvSpPr>
                <p:cNvPr id="120" name="119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7</a:t>
                  </a:r>
                  <a:endParaRPr lang="tr-TR" dirty="0"/>
                </a:p>
              </p:txBody>
            </p:sp>
            <p:cxnSp>
              <p:nvCxnSpPr>
                <p:cNvPr id="121" name="120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2" name="121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118" name="117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5  1  8</a:t>
                </a:r>
              </a:p>
            </p:txBody>
          </p:sp>
        </p:grpSp>
        <p:grpSp>
          <p:nvGrpSpPr>
            <p:cNvPr id="123" name="122 Grup"/>
            <p:cNvGrpSpPr/>
            <p:nvPr/>
          </p:nvGrpSpPr>
          <p:grpSpPr>
            <a:xfrm>
              <a:off x="5595942" y="3643314"/>
              <a:ext cx="1143008" cy="1155150"/>
              <a:chOff x="1452538" y="500042"/>
              <a:chExt cx="1143008" cy="1155150"/>
            </a:xfrm>
          </p:grpSpPr>
          <p:grpSp>
            <p:nvGrpSpPr>
              <p:cNvPr id="124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126" name="125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7  4</a:t>
                  </a:r>
                </a:p>
              </p:txBody>
            </p:sp>
            <p:sp>
              <p:nvSpPr>
                <p:cNvPr id="127" name="126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8</a:t>
                  </a:r>
                  <a:endParaRPr lang="tr-TR" dirty="0"/>
                </a:p>
              </p:txBody>
            </p:sp>
            <p:cxnSp>
              <p:nvCxnSpPr>
                <p:cNvPr id="128" name="127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9" name="128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125" name="124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5  9  2</a:t>
                </a:r>
              </a:p>
            </p:txBody>
          </p:sp>
        </p:grpSp>
        <p:grpSp>
          <p:nvGrpSpPr>
            <p:cNvPr id="180" name="179 Grup"/>
            <p:cNvGrpSpPr/>
            <p:nvPr/>
          </p:nvGrpSpPr>
          <p:grpSpPr>
            <a:xfrm>
              <a:off x="6953264" y="3643314"/>
              <a:ext cx="1143008" cy="1155150"/>
              <a:chOff x="1452538" y="500042"/>
              <a:chExt cx="1143008" cy="1155150"/>
            </a:xfrm>
          </p:grpSpPr>
          <p:grpSp>
            <p:nvGrpSpPr>
              <p:cNvPr id="181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183" name="182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2  5</a:t>
                  </a:r>
                </a:p>
              </p:txBody>
            </p:sp>
            <p:sp>
              <p:nvSpPr>
                <p:cNvPr id="184" name="183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2</a:t>
                  </a:r>
                  <a:endParaRPr lang="tr-TR" dirty="0"/>
                </a:p>
              </p:txBody>
            </p:sp>
            <p:cxnSp>
              <p:nvCxnSpPr>
                <p:cNvPr id="185" name="184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6" name="185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182" name="181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5  0</a:t>
                </a:r>
              </a:p>
            </p:txBody>
          </p:sp>
        </p:grpSp>
        <p:grpSp>
          <p:nvGrpSpPr>
            <p:cNvPr id="132" name="28 Grup"/>
            <p:cNvGrpSpPr/>
            <p:nvPr/>
          </p:nvGrpSpPr>
          <p:grpSpPr>
            <a:xfrm>
              <a:off x="95216" y="5702850"/>
              <a:ext cx="1143008" cy="726522"/>
              <a:chOff x="95216" y="500042"/>
              <a:chExt cx="1143008" cy="726522"/>
            </a:xfrm>
          </p:grpSpPr>
          <p:sp>
            <p:nvSpPr>
              <p:cNvPr id="134" name="133 Metin kutusu"/>
              <p:cNvSpPr txBox="1"/>
              <p:nvPr/>
            </p:nvSpPr>
            <p:spPr>
              <a:xfrm>
                <a:off x="595282" y="500042"/>
                <a:ext cx="5677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8  1</a:t>
                </a:r>
              </a:p>
            </p:txBody>
          </p:sp>
          <p:sp>
            <p:nvSpPr>
              <p:cNvPr id="135" name="134 Metin kutusu"/>
              <p:cNvSpPr txBox="1"/>
              <p:nvPr/>
            </p:nvSpPr>
            <p:spPr>
              <a:xfrm>
                <a:off x="881034" y="8572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6</a:t>
                </a:r>
                <a:endParaRPr lang="tr-TR" dirty="0"/>
              </a:p>
            </p:txBody>
          </p:sp>
          <p:cxnSp>
            <p:nvCxnSpPr>
              <p:cNvPr id="136" name="135 Düz Bağlayıcı"/>
              <p:cNvCxnSpPr/>
              <p:nvPr/>
            </p:nvCxnSpPr>
            <p:spPr>
              <a:xfrm>
                <a:off x="95216" y="1214422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7" name="136 Metin kutusu"/>
              <p:cNvSpPr txBox="1"/>
              <p:nvPr/>
            </p:nvSpPr>
            <p:spPr>
              <a:xfrm>
                <a:off x="95216" y="857232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×</a:t>
                </a:r>
                <a:endParaRPr lang="tr-TR" dirty="0"/>
              </a:p>
            </p:txBody>
          </p:sp>
        </p:grpSp>
        <p:sp>
          <p:nvSpPr>
            <p:cNvPr id="133" name="132 Metin kutusu"/>
            <p:cNvSpPr txBox="1"/>
            <p:nvPr/>
          </p:nvSpPr>
          <p:spPr>
            <a:xfrm>
              <a:off x="238092" y="6488668"/>
              <a:ext cx="961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dirty="0" smtClean="0">
                  <a:latin typeface="Comic Sans MS" pitchFamily="66" charset="0"/>
                </a:rPr>
                <a:t>4  8  6</a:t>
              </a:r>
            </a:p>
          </p:txBody>
        </p:sp>
        <p:grpSp>
          <p:nvGrpSpPr>
            <p:cNvPr id="139" name="29 Grup"/>
            <p:cNvGrpSpPr/>
            <p:nvPr/>
          </p:nvGrpSpPr>
          <p:grpSpPr>
            <a:xfrm>
              <a:off x="1452538" y="5702850"/>
              <a:ext cx="1143008" cy="726522"/>
              <a:chOff x="95216" y="500042"/>
              <a:chExt cx="1143008" cy="726522"/>
            </a:xfrm>
          </p:grpSpPr>
          <p:sp>
            <p:nvSpPr>
              <p:cNvPr id="141" name="140 Metin kutusu"/>
              <p:cNvSpPr txBox="1"/>
              <p:nvPr/>
            </p:nvSpPr>
            <p:spPr>
              <a:xfrm>
                <a:off x="595282" y="500042"/>
                <a:ext cx="5677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1  8</a:t>
                </a:r>
              </a:p>
            </p:txBody>
          </p:sp>
          <p:sp>
            <p:nvSpPr>
              <p:cNvPr id="142" name="141 Metin kutusu"/>
              <p:cNvSpPr txBox="1"/>
              <p:nvPr/>
            </p:nvSpPr>
            <p:spPr>
              <a:xfrm>
                <a:off x="881034" y="8572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2</a:t>
                </a:r>
                <a:endParaRPr lang="tr-TR" dirty="0"/>
              </a:p>
            </p:txBody>
          </p:sp>
          <p:cxnSp>
            <p:nvCxnSpPr>
              <p:cNvPr id="143" name="142 Düz Bağlayıcı"/>
              <p:cNvCxnSpPr/>
              <p:nvPr/>
            </p:nvCxnSpPr>
            <p:spPr>
              <a:xfrm>
                <a:off x="95216" y="1214422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" name="143 Metin kutusu"/>
              <p:cNvSpPr txBox="1"/>
              <p:nvPr/>
            </p:nvSpPr>
            <p:spPr>
              <a:xfrm>
                <a:off x="95216" y="857232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×</a:t>
                </a:r>
                <a:endParaRPr lang="tr-TR" dirty="0"/>
              </a:p>
            </p:txBody>
          </p:sp>
        </p:grpSp>
        <p:sp>
          <p:nvSpPr>
            <p:cNvPr id="140" name="139 Metin kutusu"/>
            <p:cNvSpPr txBox="1"/>
            <p:nvPr/>
          </p:nvSpPr>
          <p:spPr>
            <a:xfrm>
              <a:off x="1595414" y="6488668"/>
              <a:ext cx="961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dirty="0" smtClean="0">
                  <a:latin typeface="Comic Sans MS" pitchFamily="66" charset="0"/>
                </a:rPr>
                <a:t>3  6</a:t>
              </a:r>
            </a:p>
          </p:txBody>
        </p:sp>
        <p:grpSp>
          <p:nvGrpSpPr>
            <p:cNvPr id="146" name="28 Grup"/>
            <p:cNvGrpSpPr/>
            <p:nvPr/>
          </p:nvGrpSpPr>
          <p:grpSpPr>
            <a:xfrm>
              <a:off x="2881298" y="5702850"/>
              <a:ext cx="1143008" cy="726522"/>
              <a:chOff x="95216" y="500042"/>
              <a:chExt cx="1143008" cy="726522"/>
            </a:xfrm>
          </p:grpSpPr>
          <p:sp>
            <p:nvSpPr>
              <p:cNvPr id="148" name="147 Metin kutusu"/>
              <p:cNvSpPr txBox="1"/>
              <p:nvPr/>
            </p:nvSpPr>
            <p:spPr>
              <a:xfrm>
                <a:off x="595282" y="500042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8  5</a:t>
                </a:r>
              </a:p>
            </p:txBody>
          </p:sp>
          <p:sp>
            <p:nvSpPr>
              <p:cNvPr id="149" name="148 Metin kutusu"/>
              <p:cNvSpPr txBox="1"/>
              <p:nvPr/>
            </p:nvSpPr>
            <p:spPr>
              <a:xfrm>
                <a:off x="881034" y="8572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6</a:t>
                </a:r>
                <a:endParaRPr lang="tr-TR" dirty="0"/>
              </a:p>
            </p:txBody>
          </p:sp>
          <p:cxnSp>
            <p:nvCxnSpPr>
              <p:cNvPr id="150" name="149 Düz Bağlayıcı"/>
              <p:cNvCxnSpPr/>
              <p:nvPr/>
            </p:nvCxnSpPr>
            <p:spPr>
              <a:xfrm>
                <a:off x="95216" y="1214422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150 Metin kutusu"/>
              <p:cNvSpPr txBox="1"/>
              <p:nvPr/>
            </p:nvSpPr>
            <p:spPr>
              <a:xfrm>
                <a:off x="95216" y="857232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×</a:t>
                </a:r>
                <a:endParaRPr lang="tr-TR" dirty="0"/>
              </a:p>
            </p:txBody>
          </p:sp>
        </p:grpSp>
        <p:sp>
          <p:nvSpPr>
            <p:cNvPr id="147" name="146 Metin kutusu"/>
            <p:cNvSpPr txBox="1"/>
            <p:nvPr/>
          </p:nvSpPr>
          <p:spPr>
            <a:xfrm>
              <a:off x="3024174" y="6488668"/>
              <a:ext cx="961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dirty="0" smtClean="0">
                  <a:latin typeface="Comic Sans MS" pitchFamily="66" charset="0"/>
                </a:rPr>
                <a:t>5  1  0</a:t>
              </a:r>
            </a:p>
          </p:txBody>
        </p:sp>
        <p:grpSp>
          <p:nvGrpSpPr>
            <p:cNvPr id="153" name="29 Grup"/>
            <p:cNvGrpSpPr/>
            <p:nvPr/>
          </p:nvGrpSpPr>
          <p:grpSpPr>
            <a:xfrm>
              <a:off x="4238620" y="5702850"/>
              <a:ext cx="1143008" cy="726522"/>
              <a:chOff x="95216" y="500042"/>
              <a:chExt cx="1143008" cy="726522"/>
            </a:xfrm>
          </p:grpSpPr>
          <p:sp>
            <p:nvSpPr>
              <p:cNvPr id="155" name="154 Metin kutusu"/>
              <p:cNvSpPr txBox="1"/>
              <p:nvPr/>
            </p:nvSpPr>
            <p:spPr>
              <a:xfrm>
                <a:off x="595282" y="500042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2  3</a:t>
                </a:r>
              </a:p>
            </p:txBody>
          </p:sp>
          <p:sp>
            <p:nvSpPr>
              <p:cNvPr id="156" name="155 Metin kutusu"/>
              <p:cNvSpPr txBox="1"/>
              <p:nvPr/>
            </p:nvSpPr>
            <p:spPr>
              <a:xfrm>
                <a:off x="881034" y="8572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3</a:t>
                </a:r>
                <a:endParaRPr lang="tr-TR" dirty="0"/>
              </a:p>
            </p:txBody>
          </p:sp>
          <p:cxnSp>
            <p:nvCxnSpPr>
              <p:cNvPr id="157" name="156 Düz Bağlayıcı"/>
              <p:cNvCxnSpPr/>
              <p:nvPr/>
            </p:nvCxnSpPr>
            <p:spPr>
              <a:xfrm>
                <a:off x="95216" y="1214422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157 Metin kutusu"/>
              <p:cNvSpPr txBox="1"/>
              <p:nvPr/>
            </p:nvSpPr>
            <p:spPr>
              <a:xfrm>
                <a:off x="95216" y="857232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×</a:t>
                </a:r>
                <a:endParaRPr lang="tr-TR" dirty="0"/>
              </a:p>
            </p:txBody>
          </p:sp>
        </p:grpSp>
        <p:sp>
          <p:nvSpPr>
            <p:cNvPr id="154" name="153 Metin kutusu"/>
            <p:cNvSpPr txBox="1"/>
            <p:nvPr/>
          </p:nvSpPr>
          <p:spPr>
            <a:xfrm>
              <a:off x="4381496" y="6488668"/>
              <a:ext cx="961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dirty="0" smtClean="0">
                  <a:latin typeface="Comic Sans MS" pitchFamily="66" charset="0"/>
                </a:rPr>
                <a:t>6  9</a:t>
              </a:r>
            </a:p>
          </p:txBody>
        </p:sp>
        <p:grpSp>
          <p:nvGrpSpPr>
            <p:cNvPr id="160" name="29 Grup"/>
            <p:cNvGrpSpPr/>
            <p:nvPr/>
          </p:nvGrpSpPr>
          <p:grpSpPr>
            <a:xfrm>
              <a:off x="5595942" y="5702850"/>
              <a:ext cx="1143008" cy="726522"/>
              <a:chOff x="95216" y="500042"/>
              <a:chExt cx="1143008" cy="726522"/>
            </a:xfrm>
          </p:grpSpPr>
          <p:sp>
            <p:nvSpPr>
              <p:cNvPr id="162" name="161 Metin kutusu"/>
              <p:cNvSpPr txBox="1"/>
              <p:nvPr/>
            </p:nvSpPr>
            <p:spPr>
              <a:xfrm>
                <a:off x="595282" y="500042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7  2</a:t>
                </a:r>
              </a:p>
            </p:txBody>
          </p:sp>
          <p:sp>
            <p:nvSpPr>
              <p:cNvPr id="163" name="162 Metin kutusu"/>
              <p:cNvSpPr txBox="1"/>
              <p:nvPr/>
            </p:nvSpPr>
            <p:spPr>
              <a:xfrm>
                <a:off x="881034" y="8572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3</a:t>
                </a:r>
                <a:endParaRPr lang="tr-TR" dirty="0"/>
              </a:p>
            </p:txBody>
          </p:sp>
          <p:cxnSp>
            <p:nvCxnSpPr>
              <p:cNvPr id="164" name="163 Düz Bağlayıcı"/>
              <p:cNvCxnSpPr/>
              <p:nvPr/>
            </p:nvCxnSpPr>
            <p:spPr>
              <a:xfrm>
                <a:off x="95216" y="1214422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5" name="164 Metin kutusu"/>
              <p:cNvSpPr txBox="1"/>
              <p:nvPr/>
            </p:nvSpPr>
            <p:spPr>
              <a:xfrm>
                <a:off x="95216" y="857232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×</a:t>
                </a:r>
                <a:endParaRPr lang="tr-TR" dirty="0"/>
              </a:p>
            </p:txBody>
          </p:sp>
        </p:grpSp>
        <p:sp>
          <p:nvSpPr>
            <p:cNvPr id="161" name="160 Metin kutusu"/>
            <p:cNvSpPr txBox="1"/>
            <p:nvPr/>
          </p:nvSpPr>
          <p:spPr>
            <a:xfrm>
              <a:off x="5738818" y="6488668"/>
              <a:ext cx="961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dirty="0" smtClean="0">
                  <a:latin typeface="Comic Sans MS" pitchFamily="66" charset="0"/>
                </a:rPr>
                <a:t>2  1  6</a:t>
              </a:r>
            </a:p>
          </p:txBody>
        </p:sp>
        <p:grpSp>
          <p:nvGrpSpPr>
            <p:cNvPr id="187" name="29 Grup"/>
            <p:cNvGrpSpPr/>
            <p:nvPr/>
          </p:nvGrpSpPr>
          <p:grpSpPr>
            <a:xfrm>
              <a:off x="6953264" y="5702850"/>
              <a:ext cx="1143008" cy="726522"/>
              <a:chOff x="95216" y="500042"/>
              <a:chExt cx="1143008" cy="726522"/>
            </a:xfrm>
          </p:grpSpPr>
          <p:sp>
            <p:nvSpPr>
              <p:cNvPr id="188" name="187 Metin kutusu"/>
              <p:cNvSpPr txBox="1"/>
              <p:nvPr/>
            </p:nvSpPr>
            <p:spPr>
              <a:xfrm>
                <a:off x="595282" y="500042"/>
                <a:ext cx="5677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8  1</a:t>
                </a:r>
              </a:p>
            </p:txBody>
          </p:sp>
          <p:sp>
            <p:nvSpPr>
              <p:cNvPr id="189" name="188 Metin kutusu"/>
              <p:cNvSpPr txBox="1"/>
              <p:nvPr/>
            </p:nvSpPr>
            <p:spPr>
              <a:xfrm>
                <a:off x="881034" y="8572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5</a:t>
                </a:r>
                <a:endParaRPr lang="tr-TR" dirty="0"/>
              </a:p>
            </p:txBody>
          </p:sp>
          <p:cxnSp>
            <p:nvCxnSpPr>
              <p:cNvPr id="190" name="189 Düz Bağlayıcı"/>
              <p:cNvCxnSpPr/>
              <p:nvPr/>
            </p:nvCxnSpPr>
            <p:spPr>
              <a:xfrm>
                <a:off x="95216" y="1214422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1" name="190 Metin kutusu"/>
              <p:cNvSpPr txBox="1"/>
              <p:nvPr/>
            </p:nvSpPr>
            <p:spPr>
              <a:xfrm>
                <a:off x="95216" y="857232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×</a:t>
                </a:r>
                <a:endParaRPr lang="tr-TR" dirty="0"/>
              </a:p>
            </p:txBody>
          </p:sp>
        </p:grpSp>
        <p:sp>
          <p:nvSpPr>
            <p:cNvPr id="192" name="191 Metin kutusu"/>
            <p:cNvSpPr txBox="1"/>
            <p:nvPr/>
          </p:nvSpPr>
          <p:spPr>
            <a:xfrm>
              <a:off x="7096140" y="6488668"/>
              <a:ext cx="961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dirty="0" smtClean="0">
                  <a:latin typeface="Comic Sans MS" pitchFamily="66" charset="0"/>
                </a:rPr>
                <a:t>4  0  5</a:t>
              </a:r>
            </a:p>
          </p:txBody>
        </p:sp>
        <p:sp>
          <p:nvSpPr>
            <p:cNvPr id="197" name="196 Dikdörtgen"/>
            <p:cNvSpPr/>
            <p:nvPr/>
          </p:nvSpPr>
          <p:spPr>
            <a:xfrm>
              <a:off x="881034" y="42860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8" name="197 Dikdörtgen"/>
            <p:cNvSpPr/>
            <p:nvPr/>
          </p:nvSpPr>
          <p:spPr>
            <a:xfrm>
              <a:off x="2238356" y="42860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9" name="198 Dikdörtgen"/>
            <p:cNvSpPr/>
            <p:nvPr/>
          </p:nvSpPr>
          <p:spPr>
            <a:xfrm>
              <a:off x="3667116" y="7141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0" name="199 Dikdörtgen"/>
            <p:cNvSpPr/>
            <p:nvPr/>
          </p:nvSpPr>
          <p:spPr>
            <a:xfrm>
              <a:off x="4738686" y="7141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1" name="200 Dikdörtgen"/>
            <p:cNvSpPr/>
            <p:nvPr/>
          </p:nvSpPr>
          <p:spPr>
            <a:xfrm>
              <a:off x="6381760" y="42860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2" name="201 Dikdörtgen"/>
            <p:cNvSpPr/>
            <p:nvPr/>
          </p:nvSpPr>
          <p:spPr>
            <a:xfrm>
              <a:off x="7739082" y="7141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3" name="202 Dikdörtgen"/>
            <p:cNvSpPr/>
            <p:nvPr/>
          </p:nvSpPr>
          <p:spPr>
            <a:xfrm>
              <a:off x="952472" y="2143116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4" name="203 Dikdörtgen"/>
            <p:cNvSpPr/>
            <p:nvPr/>
          </p:nvSpPr>
          <p:spPr>
            <a:xfrm>
              <a:off x="2309794" y="2143116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5" name="204 Dikdörtgen"/>
            <p:cNvSpPr/>
            <p:nvPr/>
          </p:nvSpPr>
          <p:spPr>
            <a:xfrm>
              <a:off x="3738554" y="1785926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6" name="205 Dikdörtgen"/>
            <p:cNvSpPr/>
            <p:nvPr/>
          </p:nvSpPr>
          <p:spPr>
            <a:xfrm>
              <a:off x="4810124" y="1785926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7" name="206 Dikdörtgen"/>
            <p:cNvSpPr/>
            <p:nvPr/>
          </p:nvSpPr>
          <p:spPr>
            <a:xfrm>
              <a:off x="6453198" y="2143116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8" name="207 Dikdörtgen"/>
            <p:cNvSpPr/>
            <p:nvPr/>
          </p:nvSpPr>
          <p:spPr>
            <a:xfrm>
              <a:off x="7810520" y="1785926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9" name="208 Dikdörtgen"/>
            <p:cNvSpPr/>
            <p:nvPr/>
          </p:nvSpPr>
          <p:spPr>
            <a:xfrm>
              <a:off x="881034" y="4071942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0" name="209 Dikdörtgen"/>
            <p:cNvSpPr/>
            <p:nvPr/>
          </p:nvSpPr>
          <p:spPr>
            <a:xfrm>
              <a:off x="2238356" y="4071942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1" name="210 Dikdörtgen"/>
            <p:cNvSpPr/>
            <p:nvPr/>
          </p:nvSpPr>
          <p:spPr>
            <a:xfrm>
              <a:off x="3667116" y="3714752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2" name="211 Dikdörtgen"/>
            <p:cNvSpPr/>
            <p:nvPr/>
          </p:nvSpPr>
          <p:spPr>
            <a:xfrm>
              <a:off x="4738686" y="3714752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3" name="212 Dikdörtgen"/>
            <p:cNvSpPr/>
            <p:nvPr/>
          </p:nvSpPr>
          <p:spPr>
            <a:xfrm>
              <a:off x="6381760" y="4071942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4" name="213 Dikdörtgen"/>
            <p:cNvSpPr/>
            <p:nvPr/>
          </p:nvSpPr>
          <p:spPr>
            <a:xfrm>
              <a:off x="7739082" y="3714752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5" name="214 Dikdörtgen"/>
            <p:cNvSpPr/>
            <p:nvPr/>
          </p:nvSpPr>
          <p:spPr>
            <a:xfrm>
              <a:off x="881034" y="614364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6" name="215 Dikdörtgen"/>
            <p:cNvSpPr/>
            <p:nvPr/>
          </p:nvSpPr>
          <p:spPr>
            <a:xfrm>
              <a:off x="2238356" y="614364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7" name="216 Dikdörtgen"/>
            <p:cNvSpPr/>
            <p:nvPr/>
          </p:nvSpPr>
          <p:spPr>
            <a:xfrm>
              <a:off x="3667116" y="578645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8" name="217 Dikdörtgen"/>
            <p:cNvSpPr/>
            <p:nvPr/>
          </p:nvSpPr>
          <p:spPr>
            <a:xfrm>
              <a:off x="4738686" y="578645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9" name="218 Dikdörtgen"/>
            <p:cNvSpPr/>
            <p:nvPr/>
          </p:nvSpPr>
          <p:spPr>
            <a:xfrm>
              <a:off x="6381760" y="614364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0" name="219 Dikdörtgen"/>
            <p:cNvSpPr/>
            <p:nvPr/>
          </p:nvSpPr>
          <p:spPr>
            <a:xfrm>
              <a:off x="7739082" y="578645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221" name="220 Grup"/>
            <p:cNvGrpSpPr/>
            <p:nvPr/>
          </p:nvGrpSpPr>
          <p:grpSpPr>
            <a:xfrm>
              <a:off x="8382024" y="0"/>
              <a:ext cx="1143008" cy="1155150"/>
              <a:chOff x="1452538" y="500042"/>
              <a:chExt cx="1143008" cy="1155150"/>
            </a:xfrm>
          </p:grpSpPr>
          <p:grpSp>
            <p:nvGrpSpPr>
              <p:cNvPr id="222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224" name="223 Metin kutusu"/>
                <p:cNvSpPr txBox="1"/>
                <p:nvPr/>
              </p:nvSpPr>
              <p:spPr>
                <a:xfrm>
                  <a:off x="595282" y="500042"/>
                  <a:ext cx="63671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1   3</a:t>
                  </a:r>
                </a:p>
              </p:txBody>
            </p:sp>
            <p:sp>
              <p:nvSpPr>
                <p:cNvPr id="225" name="224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8</a:t>
                  </a:r>
                  <a:endParaRPr lang="tr-TR" dirty="0"/>
                </a:p>
              </p:txBody>
            </p:sp>
            <p:cxnSp>
              <p:nvCxnSpPr>
                <p:cNvPr id="226" name="225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7" name="226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223" name="222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1  0  4</a:t>
                </a:r>
              </a:p>
            </p:txBody>
          </p:sp>
        </p:grpSp>
        <p:grpSp>
          <p:nvGrpSpPr>
            <p:cNvPr id="228" name="227 Grup"/>
            <p:cNvGrpSpPr/>
            <p:nvPr/>
          </p:nvGrpSpPr>
          <p:grpSpPr>
            <a:xfrm>
              <a:off x="8453462" y="1714488"/>
              <a:ext cx="1143008" cy="1155150"/>
              <a:chOff x="1452538" y="500042"/>
              <a:chExt cx="1143008" cy="1155150"/>
            </a:xfrm>
          </p:grpSpPr>
          <p:grpSp>
            <p:nvGrpSpPr>
              <p:cNvPr id="229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231" name="230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6  8</a:t>
                  </a:r>
                </a:p>
              </p:txBody>
            </p:sp>
            <p:sp>
              <p:nvSpPr>
                <p:cNvPr id="232" name="231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8</a:t>
                  </a:r>
                  <a:endParaRPr lang="tr-TR" dirty="0"/>
                </a:p>
              </p:txBody>
            </p:sp>
            <p:cxnSp>
              <p:nvCxnSpPr>
                <p:cNvPr id="233" name="232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4" name="233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230" name="229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5  4  4</a:t>
                </a:r>
              </a:p>
            </p:txBody>
          </p:sp>
        </p:grpSp>
        <p:grpSp>
          <p:nvGrpSpPr>
            <p:cNvPr id="235" name="234 Grup"/>
            <p:cNvGrpSpPr/>
            <p:nvPr/>
          </p:nvGrpSpPr>
          <p:grpSpPr>
            <a:xfrm>
              <a:off x="8382024" y="3643314"/>
              <a:ext cx="1143008" cy="1155150"/>
              <a:chOff x="1452538" y="500042"/>
              <a:chExt cx="1143008" cy="1155150"/>
            </a:xfrm>
          </p:grpSpPr>
          <p:grpSp>
            <p:nvGrpSpPr>
              <p:cNvPr id="236" name="29 Grup"/>
              <p:cNvGrpSpPr/>
              <p:nvPr/>
            </p:nvGrpSpPr>
            <p:grpSpPr>
              <a:xfrm>
                <a:off x="1452538" y="500042"/>
                <a:ext cx="1143008" cy="726522"/>
                <a:chOff x="95216" y="500042"/>
                <a:chExt cx="1143008" cy="726522"/>
              </a:xfrm>
            </p:grpSpPr>
            <p:sp>
              <p:nvSpPr>
                <p:cNvPr id="238" name="237 Metin kutusu"/>
                <p:cNvSpPr txBox="1"/>
                <p:nvPr/>
              </p:nvSpPr>
              <p:spPr>
                <a:xfrm>
                  <a:off x="595282" y="50004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7  2</a:t>
                  </a:r>
                </a:p>
              </p:txBody>
            </p:sp>
            <p:sp>
              <p:nvSpPr>
                <p:cNvPr id="239" name="238 Metin kutusu"/>
                <p:cNvSpPr txBox="1"/>
                <p:nvPr/>
              </p:nvSpPr>
              <p:spPr>
                <a:xfrm>
                  <a:off x="881034" y="85723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4</a:t>
                  </a:r>
                  <a:endParaRPr lang="tr-TR" dirty="0"/>
                </a:p>
              </p:txBody>
            </p:sp>
            <p:cxnSp>
              <p:nvCxnSpPr>
                <p:cNvPr id="240" name="239 Düz Bağlayıcı"/>
                <p:cNvCxnSpPr/>
                <p:nvPr/>
              </p:nvCxnSpPr>
              <p:spPr>
                <a:xfrm>
                  <a:off x="95216" y="1214422"/>
                  <a:ext cx="1143008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1" name="240 Metin kutusu"/>
                <p:cNvSpPr txBox="1"/>
                <p:nvPr/>
              </p:nvSpPr>
              <p:spPr>
                <a:xfrm>
                  <a:off x="95216" y="85723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</p:grpSp>
          <p:sp>
            <p:nvSpPr>
              <p:cNvPr id="237" name="236 Metin kutusu"/>
              <p:cNvSpPr txBox="1"/>
              <p:nvPr/>
            </p:nvSpPr>
            <p:spPr>
              <a:xfrm>
                <a:off x="159541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2  8  8</a:t>
                </a:r>
              </a:p>
            </p:txBody>
          </p:sp>
        </p:grpSp>
        <p:grpSp>
          <p:nvGrpSpPr>
            <p:cNvPr id="242" name="29 Grup"/>
            <p:cNvGrpSpPr/>
            <p:nvPr/>
          </p:nvGrpSpPr>
          <p:grpSpPr>
            <a:xfrm>
              <a:off x="8382024" y="5702850"/>
              <a:ext cx="1143008" cy="726522"/>
              <a:chOff x="95216" y="500042"/>
              <a:chExt cx="1143008" cy="726522"/>
            </a:xfrm>
          </p:grpSpPr>
          <p:sp>
            <p:nvSpPr>
              <p:cNvPr id="243" name="242 Metin kutusu"/>
              <p:cNvSpPr txBox="1"/>
              <p:nvPr/>
            </p:nvSpPr>
            <p:spPr>
              <a:xfrm>
                <a:off x="595282" y="500042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6  3</a:t>
                </a:r>
              </a:p>
            </p:txBody>
          </p:sp>
          <p:sp>
            <p:nvSpPr>
              <p:cNvPr id="244" name="243 Metin kutusu"/>
              <p:cNvSpPr txBox="1"/>
              <p:nvPr/>
            </p:nvSpPr>
            <p:spPr>
              <a:xfrm>
                <a:off x="881034" y="8572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7</a:t>
                </a:r>
                <a:endParaRPr lang="tr-TR" dirty="0"/>
              </a:p>
            </p:txBody>
          </p:sp>
          <p:cxnSp>
            <p:nvCxnSpPr>
              <p:cNvPr id="245" name="244 Düz Bağlayıcı"/>
              <p:cNvCxnSpPr/>
              <p:nvPr/>
            </p:nvCxnSpPr>
            <p:spPr>
              <a:xfrm>
                <a:off x="95216" y="1214422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6" name="245 Metin kutusu"/>
              <p:cNvSpPr txBox="1"/>
              <p:nvPr/>
            </p:nvSpPr>
            <p:spPr>
              <a:xfrm>
                <a:off x="95216" y="857232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×</a:t>
                </a:r>
                <a:endParaRPr lang="tr-TR" dirty="0"/>
              </a:p>
            </p:txBody>
          </p:sp>
        </p:grpSp>
        <p:sp>
          <p:nvSpPr>
            <p:cNvPr id="247" name="246 Metin kutusu"/>
            <p:cNvSpPr txBox="1"/>
            <p:nvPr/>
          </p:nvSpPr>
          <p:spPr>
            <a:xfrm>
              <a:off x="8524900" y="6488668"/>
              <a:ext cx="961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dirty="0" smtClean="0">
                  <a:latin typeface="Comic Sans MS" pitchFamily="66" charset="0"/>
                </a:rPr>
                <a:t>4  4  1</a:t>
              </a:r>
            </a:p>
          </p:txBody>
        </p:sp>
        <p:sp>
          <p:nvSpPr>
            <p:cNvPr id="248" name="247 Dikdörtgen"/>
            <p:cNvSpPr/>
            <p:nvPr/>
          </p:nvSpPr>
          <p:spPr>
            <a:xfrm>
              <a:off x="9167842" y="7141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9" name="248 Dikdörtgen"/>
            <p:cNvSpPr/>
            <p:nvPr/>
          </p:nvSpPr>
          <p:spPr>
            <a:xfrm>
              <a:off x="9239280" y="1785926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0" name="249 Dikdörtgen"/>
            <p:cNvSpPr/>
            <p:nvPr/>
          </p:nvSpPr>
          <p:spPr>
            <a:xfrm>
              <a:off x="9167842" y="3714752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1" name="250 Dikdörtgen"/>
            <p:cNvSpPr/>
            <p:nvPr/>
          </p:nvSpPr>
          <p:spPr>
            <a:xfrm>
              <a:off x="9167842" y="5786454"/>
              <a:ext cx="285752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2" name="251 Serbest Form"/>
            <p:cNvSpPr/>
            <p:nvPr/>
          </p:nvSpPr>
          <p:spPr>
            <a:xfrm>
              <a:off x="0" y="1254125"/>
              <a:ext cx="9906000" cy="450850"/>
            </a:xfrm>
            <a:custGeom>
              <a:avLst/>
              <a:gdLst>
                <a:gd name="connsiteX0" fmla="*/ 0 w 9906000"/>
                <a:gd name="connsiteY0" fmla="*/ 450850 h 450850"/>
                <a:gd name="connsiteX1" fmla="*/ 438150 w 9906000"/>
                <a:gd name="connsiteY1" fmla="*/ 203200 h 450850"/>
                <a:gd name="connsiteX2" fmla="*/ 933450 w 9906000"/>
                <a:gd name="connsiteY2" fmla="*/ 393700 h 450850"/>
                <a:gd name="connsiteX3" fmla="*/ 1428750 w 9906000"/>
                <a:gd name="connsiteY3" fmla="*/ 222250 h 450850"/>
                <a:gd name="connsiteX4" fmla="*/ 1895475 w 9906000"/>
                <a:gd name="connsiteY4" fmla="*/ 365125 h 450850"/>
                <a:gd name="connsiteX5" fmla="*/ 2314575 w 9906000"/>
                <a:gd name="connsiteY5" fmla="*/ 174625 h 450850"/>
                <a:gd name="connsiteX6" fmla="*/ 3076575 w 9906000"/>
                <a:gd name="connsiteY6" fmla="*/ 298450 h 450850"/>
                <a:gd name="connsiteX7" fmla="*/ 3600450 w 9906000"/>
                <a:gd name="connsiteY7" fmla="*/ 117475 h 450850"/>
                <a:gd name="connsiteX8" fmla="*/ 4076700 w 9906000"/>
                <a:gd name="connsiteY8" fmla="*/ 346075 h 450850"/>
                <a:gd name="connsiteX9" fmla="*/ 4743450 w 9906000"/>
                <a:gd name="connsiteY9" fmla="*/ 165100 h 450850"/>
                <a:gd name="connsiteX10" fmla="*/ 5381625 w 9906000"/>
                <a:gd name="connsiteY10" fmla="*/ 298450 h 450850"/>
                <a:gd name="connsiteX11" fmla="*/ 5962650 w 9906000"/>
                <a:gd name="connsiteY11" fmla="*/ 79375 h 450850"/>
                <a:gd name="connsiteX12" fmla="*/ 6457950 w 9906000"/>
                <a:gd name="connsiteY12" fmla="*/ 260350 h 450850"/>
                <a:gd name="connsiteX13" fmla="*/ 7115175 w 9906000"/>
                <a:gd name="connsiteY13" fmla="*/ 98425 h 450850"/>
                <a:gd name="connsiteX14" fmla="*/ 7800975 w 9906000"/>
                <a:gd name="connsiteY14" fmla="*/ 231775 h 450850"/>
                <a:gd name="connsiteX15" fmla="*/ 8296275 w 9906000"/>
                <a:gd name="connsiteY15" fmla="*/ 60325 h 450850"/>
                <a:gd name="connsiteX16" fmla="*/ 8810625 w 9906000"/>
                <a:gd name="connsiteY16" fmla="*/ 241300 h 450850"/>
                <a:gd name="connsiteX17" fmla="*/ 9296400 w 9906000"/>
                <a:gd name="connsiteY17" fmla="*/ 3175 h 450850"/>
                <a:gd name="connsiteX18" fmla="*/ 9677400 w 9906000"/>
                <a:gd name="connsiteY18" fmla="*/ 222250 h 450850"/>
                <a:gd name="connsiteX19" fmla="*/ 9906000 w 9906000"/>
                <a:gd name="connsiteY19" fmla="*/ 50800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06000" h="450850">
                  <a:moveTo>
                    <a:pt x="0" y="450850"/>
                  </a:moveTo>
                  <a:cubicBezTo>
                    <a:pt x="141287" y="331787"/>
                    <a:pt x="282575" y="212725"/>
                    <a:pt x="438150" y="203200"/>
                  </a:cubicBezTo>
                  <a:cubicBezTo>
                    <a:pt x="593725" y="193675"/>
                    <a:pt x="768350" y="390525"/>
                    <a:pt x="933450" y="393700"/>
                  </a:cubicBezTo>
                  <a:cubicBezTo>
                    <a:pt x="1098550" y="396875"/>
                    <a:pt x="1268413" y="227012"/>
                    <a:pt x="1428750" y="222250"/>
                  </a:cubicBezTo>
                  <a:cubicBezTo>
                    <a:pt x="1589087" y="217488"/>
                    <a:pt x="1747838" y="373062"/>
                    <a:pt x="1895475" y="365125"/>
                  </a:cubicBezTo>
                  <a:cubicBezTo>
                    <a:pt x="2043112" y="357188"/>
                    <a:pt x="2117725" y="185737"/>
                    <a:pt x="2314575" y="174625"/>
                  </a:cubicBezTo>
                  <a:cubicBezTo>
                    <a:pt x="2511425" y="163513"/>
                    <a:pt x="2862263" y="307975"/>
                    <a:pt x="3076575" y="298450"/>
                  </a:cubicBezTo>
                  <a:cubicBezTo>
                    <a:pt x="3290887" y="288925"/>
                    <a:pt x="3433763" y="109538"/>
                    <a:pt x="3600450" y="117475"/>
                  </a:cubicBezTo>
                  <a:cubicBezTo>
                    <a:pt x="3767137" y="125412"/>
                    <a:pt x="3886200" y="338138"/>
                    <a:pt x="4076700" y="346075"/>
                  </a:cubicBezTo>
                  <a:cubicBezTo>
                    <a:pt x="4267200" y="354012"/>
                    <a:pt x="4525963" y="173037"/>
                    <a:pt x="4743450" y="165100"/>
                  </a:cubicBezTo>
                  <a:cubicBezTo>
                    <a:pt x="4960937" y="157163"/>
                    <a:pt x="5178425" y="312737"/>
                    <a:pt x="5381625" y="298450"/>
                  </a:cubicBezTo>
                  <a:cubicBezTo>
                    <a:pt x="5584825" y="284163"/>
                    <a:pt x="5783263" y="85725"/>
                    <a:pt x="5962650" y="79375"/>
                  </a:cubicBezTo>
                  <a:cubicBezTo>
                    <a:pt x="6142037" y="73025"/>
                    <a:pt x="6265863" y="257175"/>
                    <a:pt x="6457950" y="260350"/>
                  </a:cubicBezTo>
                  <a:cubicBezTo>
                    <a:pt x="6650037" y="263525"/>
                    <a:pt x="6891338" y="103187"/>
                    <a:pt x="7115175" y="98425"/>
                  </a:cubicBezTo>
                  <a:cubicBezTo>
                    <a:pt x="7339012" y="93663"/>
                    <a:pt x="7604125" y="238125"/>
                    <a:pt x="7800975" y="231775"/>
                  </a:cubicBezTo>
                  <a:cubicBezTo>
                    <a:pt x="7997825" y="225425"/>
                    <a:pt x="8128000" y="58738"/>
                    <a:pt x="8296275" y="60325"/>
                  </a:cubicBezTo>
                  <a:cubicBezTo>
                    <a:pt x="8464550" y="61912"/>
                    <a:pt x="8643938" y="250825"/>
                    <a:pt x="8810625" y="241300"/>
                  </a:cubicBezTo>
                  <a:cubicBezTo>
                    <a:pt x="8977313" y="231775"/>
                    <a:pt x="9151938" y="6350"/>
                    <a:pt x="9296400" y="3175"/>
                  </a:cubicBezTo>
                  <a:cubicBezTo>
                    <a:pt x="9440862" y="0"/>
                    <a:pt x="9575800" y="214313"/>
                    <a:pt x="9677400" y="222250"/>
                  </a:cubicBezTo>
                  <a:cubicBezTo>
                    <a:pt x="9779000" y="230188"/>
                    <a:pt x="9842500" y="140494"/>
                    <a:pt x="9906000" y="5080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3" name="252 Serbest Form"/>
            <p:cNvSpPr/>
            <p:nvPr/>
          </p:nvSpPr>
          <p:spPr>
            <a:xfrm>
              <a:off x="0" y="3071810"/>
              <a:ext cx="9906000" cy="450850"/>
            </a:xfrm>
            <a:custGeom>
              <a:avLst/>
              <a:gdLst>
                <a:gd name="connsiteX0" fmla="*/ 0 w 9906000"/>
                <a:gd name="connsiteY0" fmla="*/ 450850 h 450850"/>
                <a:gd name="connsiteX1" fmla="*/ 438150 w 9906000"/>
                <a:gd name="connsiteY1" fmla="*/ 203200 h 450850"/>
                <a:gd name="connsiteX2" fmla="*/ 933450 w 9906000"/>
                <a:gd name="connsiteY2" fmla="*/ 393700 h 450850"/>
                <a:gd name="connsiteX3" fmla="*/ 1428750 w 9906000"/>
                <a:gd name="connsiteY3" fmla="*/ 222250 h 450850"/>
                <a:gd name="connsiteX4" fmla="*/ 1895475 w 9906000"/>
                <a:gd name="connsiteY4" fmla="*/ 365125 h 450850"/>
                <a:gd name="connsiteX5" fmla="*/ 2314575 w 9906000"/>
                <a:gd name="connsiteY5" fmla="*/ 174625 h 450850"/>
                <a:gd name="connsiteX6" fmla="*/ 3076575 w 9906000"/>
                <a:gd name="connsiteY6" fmla="*/ 298450 h 450850"/>
                <a:gd name="connsiteX7" fmla="*/ 3600450 w 9906000"/>
                <a:gd name="connsiteY7" fmla="*/ 117475 h 450850"/>
                <a:gd name="connsiteX8" fmla="*/ 4076700 w 9906000"/>
                <a:gd name="connsiteY8" fmla="*/ 346075 h 450850"/>
                <a:gd name="connsiteX9" fmla="*/ 4743450 w 9906000"/>
                <a:gd name="connsiteY9" fmla="*/ 165100 h 450850"/>
                <a:gd name="connsiteX10" fmla="*/ 5381625 w 9906000"/>
                <a:gd name="connsiteY10" fmla="*/ 298450 h 450850"/>
                <a:gd name="connsiteX11" fmla="*/ 5962650 w 9906000"/>
                <a:gd name="connsiteY11" fmla="*/ 79375 h 450850"/>
                <a:gd name="connsiteX12" fmla="*/ 6457950 w 9906000"/>
                <a:gd name="connsiteY12" fmla="*/ 260350 h 450850"/>
                <a:gd name="connsiteX13" fmla="*/ 7115175 w 9906000"/>
                <a:gd name="connsiteY13" fmla="*/ 98425 h 450850"/>
                <a:gd name="connsiteX14" fmla="*/ 7800975 w 9906000"/>
                <a:gd name="connsiteY14" fmla="*/ 231775 h 450850"/>
                <a:gd name="connsiteX15" fmla="*/ 8296275 w 9906000"/>
                <a:gd name="connsiteY15" fmla="*/ 60325 h 450850"/>
                <a:gd name="connsiteX16" fmla="*/ 8810625 w 9906000"/>
                <a:gd name="connsiteY16" fmla="*/ 241300 h 450850"/>
                <a:gd name="connsiteX17" fmla="*/ 9296400 w 9906000"/>
                <a:gd name="connsiteY17" fmla="*/ 3175 h 450850"/>
                <a:gd name="connsiteX18" fmla="*/ 9677400 w 9906000"/>
                <a:gd name="connsiteY18" fmla="*/ 222250 h 450850"/>
                <a:gd name="connsiteX19" fmla="*/ 9906000 w 9906000"/>
                <a:gd name="connsiteY19" fmla="*/ 50800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06000" h="450850">
                  <a:moveTo>
                    <a:pt x="0" y="450850"/>
                  </a:moveTo>
                  <a:cubicBezTo>
                    <a:pt x="141287" y="331787"/>
                    <a:pt x="282575" y="212725"/>
                    <a:pt x="438150" y="203200"/>
                  </a:cubicBezTo>
                  <a:cubicBezTo>
                    <a:pt x="593725" y="193675"/>
                    <a:pt x="768350" y="390525"/>
                    <a:pt x="933450" y="393700"/>
                  </a:cubicBezTo>
                  <a:cubicBezTo>
                    <a:pt x="1098550" y="396875"/>
                    <a:pt x="1268413" y="227012"/>
                    <a:pt x="1428750" y="222250"/>
                  </a:cubicBezTo>
                  <a:cubicBezTo>
                    <a:pt x="1589087" y="217488"/>
                    <a:pt x="1747838" y="373062"/>
                    <a:pt x="1895475" y="365125"/>
                  </a:cubicBezTo>
                  <a:cubicBezTo>
                    <a:pt x="2043112" y="357188"/>
                    <a:pt x="2117725" y="185737"/>
                    <a:pt x="2314575" y="174625"/>
                  </a:cubicBezTo>
                  <a:cubicBezTo>
                    <a:pt x="2511425" y="163513"/>
                    <a:pt x="2862263" y="307975"/>
                    <a:pt x="3076575" y="298450"/>
                  </a:cubicBezTo>
                  <a:cubicBezTo>
                    <a:pt x="3290887" y="288925"/>
                    <a:pt x="3433763" y="109538"/>
                    <a:pt x="3600450" y="117475"/>
                  </a:cubicBezTo>
                  <a:cubicBezTo>
                    <a:pt x="3767137" y="125412"/>
                    <a:pt x="3886200" y="338138"/>
                    <a:pt x="4076700" y="346075"/>
                  </a:cubicBezTo>
                  <a:cubicBezTo>
                    <a:pt x="4267200" y="354012"/>
                    <a:pt x="4525963" y="173037"/>
                    <a:pt x="4743450" y="165100"/>
                  </a:cubicBezTo>
                  <a:cubicBezTo>
                    <a:pt x="4960937" y="157163"/>
                    <a:pt x="5178425" y="312737"/>
                    <a:pt x="5381625" y="298450"/>
                  </a:cubicBezTo>
                  <a:cubicBezTo>
                    <a:pt x="5584825" y="284163"/>
                    <a:pt x="5783263" y="85725"/>
                    <a:pt x="5962650" y="79375"/>
                  </a:cubicBezTo>
                  <a:cubicBezTo>
                    <a:pt x="6142037" y="73025"/>
                    <a:pt x="6265863" y="257175"/>
                    <a:pt x="6457950" y="260350"/>
                  </a:cubicBezTo>
                  <a:cubicBezTo>
                    <a:pt x="6650037" y="263525"/>
                    <a:pt x="6891338" y="103187"/>
                    <a:pt x="7115175" y="98425"/>
                  </a:cubicBezTo>
                  <a:cubicBezTo>
                    <a:pt x="7339012" y="93663"/>
                    <a:pt x="7604125" y="238125"/>
                    <a:pt x="7800975" y="231775"/>
                  </a:cubicBezTo>
                  <a:cubicBezTo>
                    <a:pt x="7997825" y="225425"/>
                    <a:pt x="8128000" y="58738"/>
                    <a:pt x="8296275" y="60325"/>
                  </a:cubicBezTo>
                  <a:cubicBezTo>
                    <a:pt x="8464550" y="61912"/>
                    <a:pt x="8643938" y="250825"/>
                    <a:pt x="8810625" y="241300"/>
                  </a:cubicBezTo>
                  <a:cubicBezTo>
                    <a:pt x="8977313" y="231775"/>
                    <a:pt x="9151938" y="6350"/>
                    <a:pt x="9296400" y="3175"/>
                  </a:cubicBezTo>
                  <a:cubicBezTo>
                    <a:pt x="9440862" y="0"/>
                    <a:pt x="9575800" y="214313"/>
                    <a:pt x="9677400" y="222250"/>
                  </a:cubicBezTo>
                  <a:cubicBezTo>
                    <a:pt x="9779000" y="230188"/>
                    <a:pt x="9842500" y="140494"/>
                    <a:pt x="9906000" y="5080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4" name="253 Serbest Form"/>
            <p:cNvSpPr/>
            <p:nvPr/>
          </p:nvSpPr>
          <p:spPr>
            <a:xfrm>
              <a:off x="0" y="5072074"/>
              <a:ext cx="9906000" cy="450850"/>
            </a:xfrm>
            <a:custGeom>
              <a:avLst/>
              <a:gdLst>
                <a:gd name="connsiteX0" fmla="*/ 0 w 9906000"/>
                <a:gd name="connsiteY0" fmla="*/ 450850 h 450850"/>
                <a:gd name="connsiteX1" fmla="*/ 438150 w 9906000"/>
                <a:gd name="connsiteY1" fmla="*/ 203200 h 450850"/>
                <a:gd name="connsiteX2" fmla="*/ 933450 w 9906000"/>
                <a:gd name="connsiteY2" fmla="*/ 393700 h 450850"/>
                <a:gd name="connsiteX3" fmla="*/ 1428750 w 9906000"/>
                <a:gd name="connsiteY3" fmla="*/ 222250 h 450850"/>
                <a:gd name="connsiteX4" fmla="*/ 1895475 w 9906000"/>
                <a:gd name="connsiteY4" fmla="*/ 365125 h 450850"/>
                <a:gd name="connsiteX5" fmla="*/ 2314575 w 9906000"/>
                <a:gd name="connsiteY5" fmla="*/ 174625 h 450850"/>
                <a:gd name="connsiteX6" fmla="*/ 3076575 w 9906000"/>
                <a:gd name="connsiteY6" fmla="*/ 298450 h 450850"/>
                <a:gd name="connsiteX7" fmla="*/ 3600450 w 9906000"/>
                <a:gd name="connsiteY7" fmla="*/ 117475 h 450850"/>
                <a:gd name="connsiteX8" fmla="*/ 4076700 w 9906000"/>
                <a:gd name="connsiteY8" fmla="*/ 346075 h 450850"/>
                <a:gd name="connsiteX9" fmla="*/ 4743450 w 9906000"/>
                <a:gd name="connsiteY9" fmla="*/ 165100 h 450850"/>
                <a:gd name="connsiteX10" fmla="*/ 5381625 w 9906000"/>
                <a:gd name="connsiteY10" fmla="*/ 298450 h 450850"/>
                <a:gd name="connsiteX11" fmla="*/ 5962650 w 9906000"/>
                <a:gd name="connsiteY11" fmla="*/ 79375 h 450850"/>
                <a:gd name="connsiteX12" fmla="*/ 6457950 w 9906000"/>
                <a:gd name="connsiteY12" fmla="*/ 260350 h 450850"/>
                <a:gd name="connsiteX13" fmla="*/ 7115175 w 9906000"/>
                <a:gd name="connsiteY13" fmla="*/ 98425 h 450850"/>
                <a:gd name="connsiteX14" fmla="*/ 7800975 w 9906000"/>
                <a:gd name="connsiteY14" fmla="*/ 231775 h 450850"/>
                <a:gd name="connsiteX15" fmla="*/ 8296275 w 9906000"/>
                <a:gd name="connsiteY15" fmla="*/ 60325 h 450850"/>
                <a:gd name="connsiteX16" fmla="*/ 8810625 w 9906000"/>
                <a:gd name="connsiteY16" fmla="*/ 241300 h 450850"/>
                <a:gd name="connsiteX17" fmla="*/ 9296400 w 9906000"/>
                <a:gd name="connsiteY17" fmla="*/ 3175 h 450850"/>
                <a:gd name="connsiteX18" fmla="*/ 9677400 w 9906000"/>
                <a:gd name="connsiteY18" fmla="*/ 222250 h 450850"/>
                <a:gd name="connsiteX19" fmla="*/ 9906000 w 9906000"/>
                <a:gd name="connsiteY19" fmla="*/ 50800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06000" h="450850">
                  <a:moveTo>
                    <a:pt x="0" y="450850"/>
                  </a:moveTo>
                  <a:cubicBezTo>
                    <a:pt x="141287" y="331787"/>
                    <a:pt x="282575" y="212725"/>
                    <a:pt x="438150" y="203200"/>
                  </a:cubicBezTo>
                  <a:cubicBezTo>
                    <a:pt x="593725" y="193675"/>
                    <a:pt x="768350" y="390525"/>
                    <a:pt x="933450" y="393700"/>
                  </a:cubicBezTo>
                  <a:cubicBezTo>
                    <a:pt x="1098550" y="396875"/>
                    <a:pt x="1268413" y="227012"/>
                    <a:pt x="1428750" y="222250"/>
                  </a:cubicBezTo>
                  <a:cubicBezTo>
                    <a:pt x="1589087" y="217488"/>
                    <a:pt x="1747838" y="373062"/>
                    <a:pt x="1895475" y="365125"/>
                  </a:cubicBezTo>
                  <a:cubicBezTo>
                    <a:pt x="2043112" y="357188"/>
                    <a:pt x="2117725" y="185737"/>
                    <a:pt x="2314575" y="174625"/>
                  </a:cubicBezTo>
                  <a:cubicBezTo>
                    <a:pt x="2511425" y="163513"/>
                    <a:pt x="2862263" y="307975"/>
                    <a:pt x="3076575" y="298450"/>
                  </a:cubicBezTo>
                  <a:cubicBezTo>
                    <a:pt x="3290887" y="288925"/>
                    <a:pt x="3433763" y="109538"/>
                    <a:pt x="3600450" y="117475"/>
                  </a:cubicBezTo>
                  <a:cubicBezTo>
                    <a:pt x="3767137" y="125412"/>
                    <a:pt x="3886200" y="338138"/>
                    <a:pt x="4076700" y="346075"/>
                  </a:cubicBezTo>
                  <a:cubicBezTo>
                    <a:pt x="4267200" y="354012"/>
                    <a:pt x="4525963" y="173037"/>
                    <a:pt x="4743450" y="165100"/>
                  </a:cubicBezTo>
                  <a:cubicBezTo>
                    <a:pt x="4960937" y="157163"/>
                    <a:pt x="5178425" y="312737"/>
                    <a:pt x="5381625" y="298450"/>
                  </a:cubicBezTo>
                  <a:cubicBezTo>
                    <a:pt x="5584825" y="284163"/>
                    <a:pt x="5783263" y="85725"/>
                    <a:pt x="5962650" y="79375"/>
                  </a:cubicBezTo>
                  <a:cubicBezTo>
                    <a:pt x="6142037" y="73025"/>
                    <a:pt x="6265863" y="257175"/>
                    <a:pt x="6457950" y="260350"/>
                  </a:cubicBezTo>
                  <a:cubicBezTo>
                    <a:pt x="6650037" y="263525"/>
                    <a:pt x="6891338" y="103187"/>
                    <a:pt x="7115175" y="98425"/>
                  </a:cubicBezTo>
                  <a:cubicBezTo>
                    <a:pt x="7339012" y="93663"/>
                    <a:pt x="7604125" y="238125"/>
                    <a:pt x="7800975" y="231775"/>
                  </a:cubicBezTo>
                  <a:cubicBezTo>
                    <a:pt x="7997825" y="225425"/>
                    <a:pt x="8128000" y="58738"/>
                    <a:pt x="8296275" y="60325"/>
                  </a:cubicBezTo>
                  <a:cubicBezTo>
                    <a:pt x="8464550" y="61912"/>
                    <a:pt x="8643938" y="250825"/>
                    <a:pt x="8810625" y="241300"/>
                  </a:cubicBezTo>
                  <a:cubicBezTo>
                    <a:pt x="8977313" y="231775"/>
                    <a:pt x="9151938" y="6350"/>
                    <a:pt x="9296400" y="3175"/>
                  </a:cubicBezTo>
                  <a:cubicBezTo>
                    <a:pt x="9440862" y="0"/>
                    <a:pt x="9575800" y="214313"/>
                    <a:pt x="9677400" y="222250"/>
                  </a:cubicBezTo>
                  <a:cubicBezTo>
                    <a:pt x="9779000" y="230188"/>
                    <a:pt x="9842500" y="140494"/>
                    <a:pt x="9906000" y="5080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9 Grup"/>
          <p:cNvGrpSpPr/>
          <p:nvPr/>
        </p:nvGrpSpPr>
        <p:grpSpPr>
          <a:xfrm>
            <a:off x="166654" y="2458516"/>
            <a:ext cx="9501254" cy="1940968"/>
            <a:chOff x="166654" y="142852"/>
            <a:chExt cx="9501254" cy="1940968"/>
          </a:xfrm>
        </p:grpSpPr>
        <p:grpSp>
          <p:nvGrpSpPr>
            <p:cNvPr id="3" name="22 Grup"/>
            <p:cNvGrpSpPr/>
            <p:nvPr/>
          </p:nvGrpSpPr>
          <p:grpSpPr>
            <a:xfrm>
              <a:off x="166654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4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43" name="9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2  4</a:t>
                  </a:r>
                </a:p>
              </p:txBody>
            </p:sp>
            <p:cxnSp>
              <p:nvCxnSpPr>
                <p:cNvPr id="144" name="11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5" name="12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46" name="13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4  8</a:t>
                  </a:r>
                </a:p>
              </p:txBody>
            </p:sp>
          </p:grpSp>
          <p:sp>
            <p:nvSpPr>
              <p:cNvPr id="138" name="137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4  2</a:t>
                </a:r>
              </a:p>
            </p:txBody>
          </p:sp>
          <p:sp>
            <p:nvSpPr>
              <p:cNvPr id="139" name="138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9  6</a:t>
                </a:r>
              </a:p>
            </p:txBody>
          </p:sp>
          <p:cxnSp>
            <p:nvCxnSpPr>
              <p:cNvPr id="140" name="139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1" name="18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42" name="141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1  0  0  8</a:t>
                </a:r>
              </a:p>
            </p:txBody>
          </p:sp>
        </p:grpSp>
        <p:grpSp>
          <p:nvGrpSpPr>
            <p:cNvPr id="5" name="23 Grup"/>
            <p:cNvGrpSpPr/>
            <p:nvPr/>
          </p:nvGrpSpPr>
          <p:grpSpPr>
            <a:xfrm>
              <a:off x="1809728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6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33" name="132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3  6</a:t>
                  </a:r>
                </a:p>
              </p:txBody>
            </p:sp>
            <p:cxnSp>
              <p:nvCxnSpPr>
                <p:cNvPr id="134" name="133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5" name="134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36" name="135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1  8  0</a:t>
                  </a:r>
                </a:p>
              </p:txBody>
            </p:sp>
          </p:grpSp>
          <p:sp>
            <p:nvSpPr>
              <p:cNvPr id="128" name="127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2  5</a:t>
                </a:r>
              </a:p>
            </p:txBody>
          </p:sp>
          <p:sp>
            <p:nvSpPr>
              <p:cNvPr id="129" name="128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7  2</a:t>
                </a:r>
              </a:p>
            </p:txBody>
          </p:sp>
          <p:cxnSp>
            <p:nvCxnSpPr>
              <p:cNvPr id="130" name="129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28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32" name="131 Metin kutusu"/>
              <p:cNvSpPr txBox="1"/>
              <p:nvPr/>
            </p:nvSpPr>
            <p:spPr>
              <a:xfrm>
                <a:off x="452406" y="1714488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9  0  0</a:t>
                </a:r>
              </a:p>
            </p:txBody>
          </p:sp>
        </p:grpSp>
        <p:grpSp>
          <p:nvGrpSpPr>
            <p:cNvPr id="7" name="34 Grup"/>
            <p:cNvGrpSpPr/>
            <p:nvPr/>
          </p:nvGrpSpPr>
          <p:grpSpPr>
            <a:xfrm>
              <a:off x="3381364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9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23" name="122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7  3</a:t>
                  </a:r>
                </a:p>
              </p:txBody>
            </p:sp>
            <p:cxnSp>
              <p:nvCxnSpPr>
                <p:cNvPr id="124" name="123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5" name="124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26" name="125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3  6  5</a:t>
                  </a:r>
                </a:p>
              </p:txBody>
            </p:sp>
          </p:grpSp>
          <p:sp>
            <p:nvSpPr>
              <p:cNvPr id="118" name="117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3  5</a:t>
                </a:r>
              </a:p>
            </p:txBody>
          </p:sp>
          <p:sp>
            <p:nvSpPr>
              <p:cNvPr id="119" name="118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2  1  9</a:t>
                </a:r>
              </a:p>
            </p:txBody>
          </p:sp>
          <p:cxnSp>
            <p:nvCxnSpPr>
              <p:cNvPr id="120" name="38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120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22" name="121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2  5  5  5</a:t>
                </a:r>
              </a:p>
            </p:txBody>
          </p:sp>
        </p:grpSp>
        <p:grpSp>
          <p:nvGrpSpPr>
            <p:cNvPr id="11" name="45 Grup"/>
            <p:cNvGrpSpPr/>
            <p:nvPr/>
          </p:nvGrpSpPr>
          <p:grpSpPr>
            <a:xfrm>
              <a:off x="5024438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15" name="46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13" name="112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8  4</a:t>
                  </a:r>
                </a:p>
              </p:txBody>
            </p:sp>
            <p:cxnSp>
              <p:nvCxnSpPr>
                <p:cNvPr id="114" name="113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5" name="114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16" name="115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5  0  4</a:t>
                  </a:r>
                </a:p>
              </p:txBody>
            </p:sp>
          </p:grpSp>
          <p:sp>
            <p:nvSpPr>
              <p:cNvPr id="108" name="107 Metin kutusu"/>
              <p:cNvSpPr txBox="1"/>
              <p:nvPr/>
            </p:nvSpPr>
            <p:spPr>
              <a:xfrm>
                <a:off x="809596" y="428604"/>
                <a:ext cx="6367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1   6</a:t>
                </a:r>
              </a:p>
            </p:txBody>
          </p:sp>
          <p:sp>
            <p:nvSpPr>
              <p:cNvPr id="109" name="108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8  4</a:t>
                </a:r>
              </a:p>
            </p:txBody>
          </p:sp>
          <p:cxnSp>
            <p:nvCxnSpPr>
              <p:cNvPr id="110" name="109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110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12" name="111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1  3  4  4</a:t>
                </a:r>
              </a:p>
            </p:txBody>
          </p:sp>
        </p:grpSp>
        <p:grpSp>
          <p:nvGrpSpPr>
            <p:cNvPr id="21" name="56 Grup"/>
            <p:cNvGrpSpPr/>
            <p:nvPr/>
          </p:nvGrpSpPr>
          <p:grpSpPr>
            <a:xfrm>
              <a:off x="6738950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22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03" name="102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5  9</a:t>
                  </a:r>
                </a:p>
              </p:txBody>
            </p:sp>
            <p:cxnSp>
              <p:nvCxnSpPr>
                <p:cNvPr id="104" name="103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5" name="104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06" name="105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2  3  6</a:t>
                  </a:r>
                </a:p>
              </p:txBody>
            </p:sp>
          </p:grpSp>
          <p:sp>
            <p:nvSpPr>
              <p:cNvPr id="98" name="97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3  4</a:t>
                </a:r>
              </a:p>
            </p:txBody>
          </p:sp>
          <p:sp>
            <p:nvSpPr>
              <p:cNvPr id="99" name="98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1  7  7</a:t>
                </a:r>
              </a:p>
            </p:txBody>
          </p:sp>
          <p:cxnSp>
            <p:nvCxnSpPr>
              <p:cNvPr id="100" name="99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100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02" name="101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2  0  0  6</a:t>
                </a:r>
              </a:p>
            </p:txBody>
          </p:sp>
        </p:grpSp>
        <p:grpSp>
          <p:nvGrpSpPr>
            <p:cNvPr id="23" name="67 Grup"/>
            <p:cNvGrpSpPr/>
            <p:nvPr/>
          </p:nvGrpSpPr>
          <p:grpSpPr>
            <a:xfrm>
              <a:off x="8382024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24" name="68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93" name="92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9  2</a:t>
                  </a:r>
                </a:p>
              </p:txBody>
            </p:sp>
            <p:cxnSp>
              <p:nvCxnSpPr>
                <p:cNvPr id="94" name="93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94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96" name="95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9  2</a:t>
                  </a:r>
                </a:p>
              </p:txBody>
            </p:sp>
          </p:grpSp>
          <p:sp>
            <p:nvSpPr>
              <p:cNvPr id="88" name="87 Metin kutusu"/>
              <p:cNvSpPr txBox="1"/>
              <p:nvPr/>
            </p:nvSpPr>
            <p:spPr>
              <a:xfrm>
                <a:off x="809596" y="428604"/>
                <a:ext cx="5998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1   1</a:t>
                </a:r>
              </a:p>
            </p:txBody>
          </p:sp>
          <p:sp>
            <p:nvSpPr>
              <p:cNvPr id="89" name="88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9  2</a:t>
                </a:r>
              </a:p>
            </p:txBody>
          </p:sp>
          <p:cxnSp>
            <p:nvCxnSpPr>
              <p:cNvPr id="90" name="89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90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92" name="91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1  0  1  2</a:t>
                </a:r>
              </a:p>
            </p:txBody>
          </p:sp>
        </p:grpSp>
      </p:grpSp>
      <p:grpSp>
        <p:nvGrpSpPr>
          <p:cNvPr id="25" name="78 Grup"/>
          <p:cNvGrpSpPr/>
          <p:nvPr/>
        </p:nvGrpSpPr>
        <p:grpSpPr>
          <a:xfrm>
            <a:off x="166654" y="0"/>
            <a:ext cx="9501254" cy="1940968"/>
            <a:chOff x="166654" y="142852"/>
            <a:chExt cx="9501254" cy="1940968"/>
          </a:xfrm>
        </p:grpSpPr>
        <p:grpSp>
          <p:nvGrpSpPr>
            <p:cNvPr id="239" name="22 Grup"/>
            <p:cNvGrpSpPr/>
            <p:nvPr/>
          </p:nvGrpSpPr>
          <p:grpSpPr>
            <a:xfrm>
              <a:off x="166654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255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0" name="9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3  3</a:t>
                  </a:r>
                </a:p>
              </p:txBody>
            </p:sp>
            <p:cxnSp>
              <p:nvCxnSpPr>
                <p:cNvPr id="12" name="11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12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4" name="13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6  6</a:t>
                  </a:r>
                </a:p>
              </p:txBody>
            </p:sp>
          </p:grpSp>
          <p:sp>
            <p:nvSpPr>
              <p:cNvPr id="16" name="15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2  2</a:t>
                </a:r>
              </a:p>
            </p:txBody>
          </p:sp>
          <p:sp>
            <p:nvSpPr>
              <p:cNvPr id="17" name="16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6  6</a:t>
                </a:r>
              </a:p>
            </p:txBody>
          </p:sp>
          <p:cxnSp>
            <p:nvCxnSpPr>
              <p:cNvPr id="18" name="17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18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20" name="19 Metin kutusu"/>
              <p:cNvSpPr txBox="1"/>
              <p:nvPr/>
            </p:nvSpPr>
            <p:spPr>
              <a:xfrm>
                <a:off x="452406" y="1714488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7  2  6</a:t>
                </a:r>
              </a:p>
            </p:txBody>
          </p:sp>
        </p:grpSp>
        <p:grpSp>
          <p:nvGrpSpPr>
            <p:cNvPr id="35" name="23 Grup"/>
            <p:cNvGrpSpPr/>
            <p:nvPr/>
          </p:nvGrpSpPr>
          <p:grpSpPr>
            <a:xfrm>
              <a:off x="1809728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36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31" name="30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3  2</a:t>
                  </a:r>
                </a:p>
              </p:txBody>
            </p:sp>
            <p:cxnSp>
              <p:nvCxnSpPr>
                <p:cNvPr id="32" name="31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32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34" name="33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1  9  2</a:t>
                  </a:r>
                </a:p>
              </p:txBody>
            </p:sp>
          </p:grpSp>
          <p:sp>
            <p:nvSpPr>
              <p:cNvPr id="26" name="25 Metin kutusu"/>
              <p:cNvSpPr txBox="1"/>
              <p:nvPr/>
            </p:nvSpPr>
            <p:spPr>
              <a:xfrm>
                <a:off x="809596" y="428604"/>
                <a:ext cx="5677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1  6</a:t>
                </a:r>
              </a:p>
            </p:txBody>
          </p:sp>
          <p:sp>
            <p:nvSpPr>
              <p:cNvPr id="27" name="26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3  2</a:t>
                </a:r>
              </a:p>
            </p:txBody>
          </p:sp>
          <p:cxnSp>
            <p:nvCxnSpPr>
              <p:cNvPr id="28" name="27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28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30" name="29 Metin kutusu"/>
              <p:cNvSpPr txBox="1"/>
              <p:nvPr/>
            </p:nvSpPr>
            <p:spPr>
              <a:xfrm>
                <a:off x="452406" y="1714488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5  1  2</a:t>
                </a:r>
              </a:p>
            </p:txBody>
          </p:sp>
        </p:grpSp>
        <p:grpSp>
          <p:nvGrpSpPr>
            <p:cNvPr id="46" name="34 Grup"/>
            <p:cNvGrpSpPr/>
            <p:nvPr/>
          </p:nvGrpSpPr>
          <p:grpSpPr>
            <a:xfrm>
              <a:off x="3381364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47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42" name="41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6  3</a:t>
                  </a:r>
                </a:p>
              </p:txBody>
            </p:sp>
            <p:cxnSp>
              <p:nvCxnSpPr>
                <p:cNvPr id="43" name="42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43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45" name="44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2  5  2</a:t>
                  </a:r>
                </a:p>
              </p:txBody>
            </p:sp>
          </p:grpSp>
          <p:sp>
            <p:nvSpPr>
              <p:cNvPr id="37" name="36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2  4</a:t>
                </a:r>
              </a:p>
            </p:txBody>
          </p:sp>
          <p:sp>
            <p:nvSpPr>
              <p:cNvPr id="38" name="37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1  2  6</a:t>
                </a:r>
              </a:p>
            </p:txBody>
          </p:sp>
          <p:cxnSp>
            <p:nvCxnSpPr>
              <p:cNvPr id="39" name="38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39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41" name="40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1  5  1  2</a:t>
                </a:r>
              </a:p>
            </p:txBody>
          </p:sp>
        </p:grpSp>
        <p:grpSp>
          <p:nvGrpSpPr>
            <p:cNvPr id="57" name="45 Grup"/>
            <p:cNvGrpSpPr/>
            <p:nvPr/>
          </p:nvGrpSpPr>
          <p:grpSpPr>
            <a:xfrm>
              <a:off x="5024438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58" name="46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53" name="52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7  2</a:t>
                  </a:r>
                </a:p>
              </p:txBody>
            </p:sp>
            <p:cxnSp>
              <p:nvCxnSpPr>
                <p:cNvPr id="54" name="53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54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56" name="55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5  7  6</a:t>
                  </a:r>
                </a:p>
              </p:txBody>
            </p:sp>
          </p:grpSp>
          <p:sp>
            <p:nvSpPr>
              <p:cNvPr id="48" name="47 Metin kutusu"/>
              <p:cNvSpPr txBox="1"/>
              <p:nvPr/>
            </p:nvSpPr>
            <p:spPr>
              <a:xfrm>
                <a:off x="809596" y="428604"/>
                <a:ext cx="5677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1  8</a:t>
                </a:r>
              </a:p>
            </p:txBody>
          </p:sp>
          <p:sp>
            <p:nvSpPr>
              <p:cNvPr id="49" name="48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7  2</a:t>
                </a:r>
              </a:p>
            </p:txBody>
          </p:sp>
          <p:cxnSp>
            <p:nvCxnSpPr>
              <p:cNvPr id="50" name="49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50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52" name="51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1  2  9  6</a:t>
                </a:r>
              </a:p>
            </p:txBody>
          </p:sp>
        </p:grpSp>
        <p:grpSp>
          <p:nvGrpSpPr>
            <p:cNvPr id="68" name="56 Grup"/>
            <p:cNvGrpSpPr/>
            <p:nvPr/>
          </p:nvGrpSpPr>
          <p:grpSpPr>
            <a:xfrm>
              <a:off x="6738950" y="142852"/>
              <a:ext cx="1319033" cy="1940944"/>
              <a:chOff x="166654" y="142852"/>
              <a:chExt cx="1319033" cy="1940944"/>
            </a:xfrm>
          </p:grpSpPr>
          <p:grpSp>
            <p:nvGrpSpPr>
              <p:cNvPr id="69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64" name="63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5  3</a:t>
                  </a:r>
                </a:p>
              </p:txBody>
            </p:sp>
            <p:cxnSp>
              <p:nvCxnSpPr>
                <p:cNvPr id="65" name="64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65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67" name="66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2  1  2</a:t>
                  </a:r>
                </a:p>
              </p:txBody>
            </p:sp>
          </p:grpSp>
          <p:sp>
            <p:nvSpPr>
              <p:cNvPr id="59" name="58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2  4</a:t>
                </a:r>
              </a:p>
            </p:txBody>
          </p:sp>
          <p:sp>
            <p:nvSpPr>
              <p:cNvPr id="60" name="59 Metin kutusu"/>
              <p:cNvSpPr txBox="1"/>
              <p:nvPr/>
            </p:nvSpPr>
            <p:spPr>
              <a:xfrm>
                <a:off x="238092" y="1285836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1  0  6</a:t>
                </a:r>
              </a:p>
            </p:txBody>
          </p:sp>
          <p:cxnSp>
            <p:nvCxnSpPr>
              <p:cNvPr id="61" name="60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61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63" name="62 Metin kutusu"/>
              <p:cNvSpPr txBox="1"/>
              <p:nvPr/>
            </p:nvSpPr>
            <p:spPr>
              <a:xfrm>
                <a:off x="309530" y="1714464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1  2  7  2</a:t>
                </a:r>
              </a:p>
            </p:txBody>
          </p:sp>
        </p:grpSp>
        <p:grpSp>
          <p:nvGrpSpPr>
            <p:cNvPr id="79" name="67 Grup"/>
            <p:cNvGrpSpPr/>
            <p:nvPr/>
          </p:nvGrpSpPr>
          <p:grpSpPr>
            <a:xfrm>
              <a:off x="8382024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80" name="68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75" name="74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4  6</a:t>
                  </a:r>
                </a:p>
              </p:txBody>
            </p:sp>
            <p:cxnSp>
              <p:nvCxnSpPr>
                <p:cNvPr id="76" name="75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7" name="76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78" name="77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3  2  2</a:t>
                  </a:r>
                </a:p>
              </p:txBody>
            </p:sp>
          </p:grpSp>
          <p:sp>
            <p:nvSpPr>
              <p:cNvPr id="70" name="69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3  7</a:t>
                </a:r>
              </a:p>
            </p:txBody>
          </p:sp>
          <p:sp>
            <p:nvSpPr>
              <p:cNvPr id="71" name="70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1  3  8</a:t>
                </a:r>
              </a:p>
            </p:txBody>
          </p:sp>
          <p:cxnSp>
            <p:nvCxnSpPr>
              <p:cNvPr id="72" name="71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72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74" name="73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1  7  0  2</a:t>
                </a:r>
              </a:p>
            </p:txBody>
          </p:sp>
        </p:grpSp>
      </p:grpSp>
      <p:grpSp>
        <p:nvGrpSpPr>
          <p:cNvPr id="81" name="146 Grup"/>
          <p:cNvGrpSpPr/>
          <p:nvPr/>
        </p:nvGrpSpPr>
        <p:grpSpPr>
          <a:xfrm>
            <a:off x="166654" y="4917032"/>
            <a:ext cx="9501254" cy="1940968"/>
            <a:chOff x="166654" y="142852"/>
            <a:chExt cx="9501254" cy="1940968"/>
          </a:xfrm>
        </p:grpSpPr>
        <p:grpSp>
          <p:nvGrpSpPr>
            <p:cNvPr id="82" name="22 Grup"/>
            <p:cNvGrpSpPr/>
            <p:nvPr/>
          </p:nvGrpSpPr>
          <p:grpSpPr>
            <a:xfrm>
              <a:off x="166654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83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210" name="9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2  5</a:t>
                  </a:r>
                </a:p>
              </p:txBody>
            </p:sp>
            <p:cxnSp>
              <p:nvCxnSpPr>
                <p:cNvPr id="211" name="11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2" name="12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213" name="13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1  7  5</a:t>
                  </a:r>
                </a:p>
              </p:txBody>
            </p:sp>
          </p:grpSp>
          <p:sp>
            <p:nvSpPr>
              <p:cNvPr id="205" name="204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3  7</a:t>
                </a:r>
              </a:p>
            </p:txBody>
          </p:sp>
          <p:sp>
            <p:nvSpPr>
              <p:cNvPr id="206" name="205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7  5</a:t>
                </a:r>
              </a:p>
            </p:txBody>
          </p:sp>
          <p:cxnSp>
            <p:nvCxnSpPr>
              <p:cNvPr id="207" name="206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8" name="18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209" name="208 Metin kutusu"/>
              <p:cNvSpPr txBox="1"/>
              <p:nvPr/>
            </p:nvSpPr>
            <p:spPr>
              <a:xfrm>
                <a:off x="452406" y="1714488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9  2  5</a:t>
                </a:r>
              </a:p>
            </p:txBody>
          </p:sp>
        </p:grpSp>
        <p:grpSp>
          <p:nvGrpSpPr>
            <p:cNvPr id="84" name="23 Grup"/>
            <p:cNvGrpSpPr/>
            <p:nvPr/>
          </p:nvGrpSpPr>
          <p:grpSpPr>
            <a:xfrm>
              <a:off x="1809728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85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200" name="199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4  8</a:t>
                  </a:r>
                </a:p>
              </p:txBody>
            </p:sp>
            <p:cxnSp>
              <p:nvCxnSpPr>
                <p:cNvPr id="201" name="200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2" name="201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203" name="202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1  9  2</a:t>
                  </a:r>
                </a:p>
              </p:txBody>
            </p:sp>
          </p:grpSp>
          <p:sp>
            <p:nvSpPr>
              <p:cNvPr id="195" name="194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6  4</a:t>
                </a:r>
              </a:p>
            </p:txBody>
          </p:sp>
          <p:sp>
            <p:nvSpPr>
              <p:cNvPr id="196" name="195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2  8  8</a:t>
                </a:r>
              </a:p>
            </p:txBody>
          </p:sp>
          <p:cxnSp>
            <p:nvCxnSpPr>
              <p:cNvPr id="197" name="196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8" name="28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99" name="198 Metin kutusu"/>
              <p:cNvSpPr txBox="1"/>
              <p:nvPr/>
            </p:nvSpPr>
            <p:spPr>
              <a:xfrm>
                <a:off x="166654" y="1714488"/>
                <a:ext cx="12475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3  0  1  2</a:t>
                </a:r>
              </a:p>
            </p:txBody>
          </p:sp>
        </p:grpSp>
        <p:grpSp>
          <p:nvGrpSpPr>
            <p:cNvPr id="86" name="34 Grup"/>
            <p:cNvGrpSpPr/>
            <p:nvPr/>
          </p:nvGrpSpPr>
          <p:grpSpPr>
            <a:xfrm>
              <a:off x="3381364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87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90" name="189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7  3</a:t>
                  </a:r>
                </a:p>
              </p:txBody>
            </p:sp>
            <p:cxnSp>
              <p:nvCxnSpPr>
                <p:cNvPr id="191" name="190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2" name="191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93" name="192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1  4  6</a:t>
                  </a:r>
                </a:p>
              </p:txBody>
            </p:sp>
          </p:grpSp>
          <p:sp>
            <p:nvSpPr>
              <p:cNvPr id="185" name="184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2  2</a:t>
                </a:r>
              </a:p>
            </p:txBody>
          </p:sp>
          <p:sp>
            <p:nvSpPr>
              <p:cNvPr id="186" name="185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1  4  6</a:t>
                </a:r>
              </a:p>
            </p:txBody>
          </p:sp>
          <p:cxnSp>
            <p:nvCxnSpPr>
              <p:cNvPr id="187" name="38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8" name="187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89" name="188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1  6  0  6</a:t>
                </a:r>
              </a:p>
            </p:txBody>
          </p:sp>
        </p:grpSp>
        <p:grpSp>
          <p:nvGrpSpPr>
            <p:cNvPr id="97" name="45 Grup"/>
            <p:cNvGrpSpPr/>
            <p:nvPr/>
          </p:nvGrpSpPr>
          <p:grpSpPr>
            <a:xfrm>
              <a:off x="5024438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107" name="46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80" name="179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3  8</a:t>
                  </a:r>
                </a:p>
              </p:txBody>
            </p:sp>
            <p:cxnSp>
              <p:nvCxnSpPr>
                <p:cNvPr id="181" name="180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2" name="181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83" name="182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2  2  8</a:t>
                  </a:r>
                </a:p>
              </p:txBody>
            </p:sp>
          </p:grpSp>
          <p:sp>
            <p:nvSpPr>
              <p:cNvPr id="175" name="174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4  6</a:t>
                </a:r>
              </a:p>
            </p:txBody>
          </p:sp>
          <p:sp>
            <p:nvSpPr>
              <p:cNvPr id="176" name="175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1  4  2</a:t>
                </a:r>
              </a:p>
            </p:txBody>
          </p:sp>
          <p:cxnSp>
            <p:nvCxnSpPr>
              <p:cNvPr id="177" name="176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177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79" name="178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1  6  4  8</a:t>
                </a:r>
              </a:p>
            </p:txBody>
          </p:sp>
        </p:grpSp>
        <p:grpSp>
          <p:nvGrpSpPr>
            <p:cNvPr id="117" name="56 Grup"/>
            <p:cNvGrpSpPr/>
            <p:nvPr/>
          </p:nvGrpSpPr>
          <p:grpSpPr>
            <a:xfrm>
              <a:off x="6738950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127" name="14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70" name="169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2  9</a:t>
                  </a:r>
                </a:p>
              </p:txBody>
            </p:sp>
            <p:cxnSp>
              <p:nvCxnSpPr>
                <p:cNvPr id="171" name="170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2" name="171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73" name="172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8  7</a:t>
                  </a:r>
                </a:p>
              </p:txBody>
            </p:sp>
          </p:grpSp>
          <p:sp>
            <p:nvSpPr>
              <p:cNvPr id="165" name="164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8  3</a:t>
                </a:r>
              </a:p>
            </p:txBody>
          </p:sp>
          <p:sp>
            <p:nvSpPr>
              <p:cNvPr id="166" name="165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2  3  2</a:t>
                </a:r>
              </a:p>
            </p:txBody>
          </p:sp>
          <p:cxnSp>
            <p:nvCxnSpPr>
              <p:cNvPr id="167" name="166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8" name="167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69" name="168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2  4  0  7</a:t>
                </a:r>
              </a:p>
            </p:txBody>
          </p:sp>
        </p:grpSp>
        <p:grpSp>
          <p:nvGrpSpPr>
            <p:cNvPr id="137" name="67 Grup"/>
            <p:cNvGrpSpPr/>
            <p:nvPr/>
          </p:nvGrpSpPr>
          <p:grpSpPr>
            <a:xfrm>
              <a:off x="8382024" y="142852"/>
              <a:ext cx="1285884" cy="1940968"/>
              <a:chOff x="166654" y="142852"/>
              <a:chExt cx="1285884" cy="1940968"/>
            </a:xfrm>
          </p:grpSpPr>
          <p:grpSp>
            <p:nvGrpSpPr>
              <p:cNvPr id="147" name="68 Grup"/>
              <p:cNvGrpSpPr/>
              <p:nvPr/>
            </p:nvGrpSpPr>
            <p:grpSpPr>
              <a:xfrm>
                <a:off x="166654" y="142852"/>
                <a:ext cx="1285884" cy="1155150"/>
                <a:chOff x="3024174" y="142852"/>
                <a:chExt cx="1285884" cy="1155150"/>
              </a:xfrm>
            </p:grpSpPr>
            <p:sp>
              <p:nvSpPr>
                <p:cNvPr id="160" name="159 Metin kutusu"/>
                <p:cNvSpPr txBox="1"/>
                <p:nvPr/>
              </p:nvSpPr>
              <p:spPr>
                <a:xfrm>
                  <a:off x="3667116" y="142852"/>
                  <a:ext cx="6046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>
                      <a:latin typeface="Comic Sans MS" pitchFamily="66" charset="0"/>
                    </a:rPr>
                    <a:t>2  7</a:t>
                  </a:r>
                </a:p>
              </p:txBody>
            </p:sp>
            <p:cxnSp>
              <p:nvCxnSpPr>
                <p:cNvPr id="161" name="160 Düz Bağlayıcı"/>
                <p:cNvCxnSpPr/>
                <p:nvPr/>
              </p:nvCxnSpPr>
              <p:spPr>
                <a:xfrm>
                  <a:off x="3024174" y="857232"/>
                  <a:ext cx="1285884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2" name="161 Metin kutusu"/>
                <p:cNvSpPr txBox="1"/>
                <p:nvPr/>
              </p:nvSpPr>
              <p:spPr>
                <a:xfrm>
                  <a:off x="3024174" y="500042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r-TR" dirty="0" smtClean="0"/>
                    <a:t>×</a:t>
                  </a:r>
                  <a:endParaRPr lang="tr-TR" dirty="0"/>
                </a:p>
              </p:txBody>
            </p:sp>
            <p:sp>
              <p:nvSpPr>
                <p:cNvPr id="163" name="162 Metin kutusu"/>
                <p:cNvSpPr txBox="1"/>
                <p:nvPr/>
              </p:nvSpPr>
              <p:spPr>
                <a:xfrm>
                  <a:off x="3309926" y="928670"/>
                  <a:ext cx="9618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tr-TR" dirty="0" smtClean="0">
                      <a:latin typeface="Comic Sans MS" pitchFamily="66" charset="0"/>
                    </a:rPr>
                    <a:t>1  6  2</a:t>
                  </a:r>
                </a:p>
              </p:txBody>
            </p:sp>
          </p:grpSp>
          <p:sp>
            <p:nvSpPr>
              <p:cNvPr id="155" name="154 Metin kutusu"/>
              <p:cNvSpPr txBox="1"/>
              <p:nvPr/>
            </p:nvSpPr>
            <p:spPr>
              <a:xfrm>
                <a:off x="809596" y="428604"/>
                <a:ext cx="6046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Comic Sans MS" pitchFamily="66" charset="0"/>
                  </a:rPr>
                  <a:t>4  6</a:t>
                </a:r>
              </a:p>
            </p:txBody>
          </p:sp>
          <p:sp>
            <p:nvSpPr>
              <p:cNvPr id="156" name="155 Metin kutusu"/>
              <p:cNvSpPr txBox="1"/>
              <p:nvPr/>
            </p:nvSpPr>
            <p:spPr>
              <a:xfrm>
                <a:off x="166654" y="1285860"/>
                <a:ext cx="9618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1  0  8</a:t>
                </a:r>
              </a:p>
            </p:txBody>
          </p:sp>
          <p:cxnSp>
            <p:nvCxnSpPr>
              <p:cNvPr id="157" name="156 Düz Bağlayıcı"/>
              <p:cNvCxnSpPr/>
              <p:nvPr/>
            </p:nvCxnSpPr>
            <p:spPr>
              <a:xfrm>
                <a:off x="166654" y="1643050"/>
                <a:ext cx="128588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157 Metin kutusu"/>
              <p:cNvSpPr txBox="1"/>
              <p:nvPr/>
            </p:nvSpPr>
            <p:spPr>
              <a:xfrm>
                <a:off x="166654" y="128586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+</a:t>
                </a:r>
                <a:endParaRPr lang="tr-TR" dirty="0"/>
              </a:p>
            </p:txBody>
          </p:sp>
          <p:sp>
            <p:nvSpPr>
              <p:cNvPr id="159" name="158 Metin kutusu"/>
              <p:cNvSpPr txBox="1"/>
              <p:nvPr/>
            </p:nvSpPr>
            <p:spPr>
              <a:xfrm>
                <a:off x="238092" y="1714488"/>
                <a:ext cx="1176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dirty="0" smtClean="0">
                    <a:latin typeface="Comic Sans MS" pitchFamily="66" charset="0"/>
                  </a:rPr>
                  <a:t>1  2  4  2</a:t>
                </a:r>
              </a:p>
            </p:txBody>
          </p:sp>
        </p:grpSp>
      </p:grpSp>
      <p:sp>
        <p:nvSpPr>
          <p:cNvPr id="8" name="7 Dikdörtgen"/>
          <p:cNvSpPr/>
          <p:nvPr/>
        </p:nvSpPr>
        <p:spPr>
          <a:xfrm>
            <a:off x="1095348" y="85723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4" name="213 Dikdörtgen"/>
          <p:cNvSpPr/>
          <p:nvPr/>
        </p:nvSpPr>
        <p:spPr>
          <a:xfrm>
            <a:off x="809596" y="121442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5" name="214 Dikdörtgen"/>
          <p:cNvSpPr/>
          <p:nvPr/>
        </p:nvSpPr>
        <p:spPr>
          <a:xfrm>
            <a:off x="4024306" y="85723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215 Dikdörtgen"/>
          <p:cNvSpPr/>
          <p:nvPr/>
        </p:nvSpPr>
        <p:spPr>
          <a:xfrm>
            <a:off x="3809992" y="121442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216 Dikdörtgen"/>
          <p:cNvSpPr/>
          <p:nvPr/>
        </p:nvSpPr>
        <p:spPr>
          <a:xfrm>
            <a:off x="5381628" y="121442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217 Dikdörtgen"/>
          <p:cNvSpPr/>
          <p:nvPr/>
        </p:nvSpPr>
        <p:spPr>
          <a:xfrm>
            <a:off x="5667380" y="85723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9" name="218 Dikdörtgen"/>
          <p:cNvSpPr/>
          <p:nvPr/>
        </p:nvSpPr>
        <p:spPr>
          <a:xfrm>
            <a:off x="7453330" y="85723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0" name="219 Dikdörtgen"/>
          <p:cNvSpPr/>
          <p:nvPr/>
        </p:nvSpPr>
        <p:spPr>
          <a:xfrm>
            <a:off x="6953264" y="121442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1" name="220 Dikdörtgen"/>
          <p:cNvSpPr/>
          <p:nvPr/>
        </p:nvSpPr>
        <p:spPr>
          <a:xfrm>
            <a:off x="9024966" y="85723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221 Dikdörtgen"/>
          <p:cNvSpPr/>
          <p:nvPr/>
        </p:nvSpPr>
        <p:spPr>
          <a:xfrm>
            <a:off x="8739214" y="121442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3" name="222 Dikdörtgen"/>
          <p:cNvSpPr/>
          <p:nvPr/>
        </p:nvSpPr>
        <p:spPr>
          <a:xfrm>
            <a:off x="595282" y="407194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4" name="223 Dikdörtgen"/>
          <p:cNvSpPr/>
          <p:nvPr/>
        </p:nvSpPr>
        <p:spPr>
          <a:xfrm>
            <a:off x="809596" y="328612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5" name="224 Dikdörtgen"/>
          <p:cNvSpPr/>
          <p:nvPr/>
        </p:nvSpPr>
        <p:spPr>
          <a:xfrm>
            <a:off x="2238356" y="85723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6" name="225 Dikdörtgen"/>
          <p:cNvSpPr/>
          <p:nvPr/>
        </p:nvSpPr>
        <p:spPr>
          <a:xfrm>
            <a:off x="2166918" y="1214422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7" name="226 Dikdörtgen"/>
          <p:cNvSpPr/>
          <p:nvPr/>
        </p:nvSpPr>
        <p:spPr>
          <a:xfrm>
            <a:off x="2524108" y="328612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8" name="227 Dikdörtgen"/>
          <p:cNvSpPr/>
          <p:nvPr/>
        </p:nvSpPr>
        <p:spPr>
          <a:xfrm>
            <a:off x="2166918" y="364331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9" name="228 Dikdörtgen"/>
          <p:cNvSpPr/>
          <p:nvPr/>
        </p:nvSpPr>
        <p:spPr>
          <a:xfrm>
            <a:off x="4024306" y="328612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0" name="229 Dikdörtgen"/>
          <p:cNvSpPr/>
          <p:nvPr/>
        </p:nvSpPr>
        <p:spPr>
          <a:xfrm>
            <a:off x="3809992" y="364331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1" name="230 Dikdörtgen"/>
          <p:cNvSpPr/>
          <p:nvPr/>
        </p:nvSpPr>
        <p:spPr>
          <a:xfrm>
            <a:off x="5381628" y="328612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2" name="231 Dikdörtgen"/>
          <p:cNvSpPr/>
          <p:nvPr/>
        </p:nvSpPr>
        <p:spPr>
          <a:xfrm>
            <a:off x="5381628" y="364331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3" name="232 Dikdörtgen"/>
          <p:cNvSpPr/>
          <p:nvPr/>
        </p:nvSpPr>
        <p:spPr>
          <a:xfrm>
            <a:off x="7096140" y="364331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4" name="233 Dikdörtgen"/>
          <p:cNvSpPr/>
          <p:nvPr/>
        </p:nvSpPr>
        <p:spPr>
          <a:xfrm>
            <a:off x="7381892" y="328612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5" name="234 Dikdörtgen"/>
          <p:cNvSpPr/>
          <p:nvPr/>
        </p:nvSpPr>
        <p:spPr>
          <a:xfrm>
            <a:off x="9024966" y="328612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6" name="235 Dikdörtgen"/>
          <p:cNvSpPr/>
          <p:nvPr/>
        </p:nvSpPr>
        <p:spPr>
          <a:xfrm>
            <a:off x="8739214" y="364331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7" name="236 Serbest Form"/>
          <p:cNvSpPr/>
          <p:nvPr/>
        </p:nvSpPr>
        <p:spPr>
          <a:xfrm>
            <a:off x="0" y="1928802"/>
            <a:ext cx="9906000" cy="450850"/>
          </a:xfrm>
          <a:custGeom>
            <a:avLst/>
            <a:gdLst>
              <a:gd name="connsiteX0" fmla="*/ 0 w 9906000"/>
              <a:gd name="connsiteY0" fmla="*/ 450850 h 450850"/>
              <a:gd name="connsiteX1" fmla="*/ 438150 w 9906000"/>
              <a:gd name="connsiteY1" fmla="*/ 203200 h 450850"/>
              <a:gd name="connsiteX2" fmla="*/ 933450 w 9906000"/>
              <a:gd name="connsiteY2" fmla="*/ 393700 h 450850"/>
              <a:gd name="connsiteX3" fmla="*/ 1428750 w 9906000"/>
              <a:gd name="connsiteY3" fmla="*/ 222250 h 450850"/>
              <a:gd name="connsiteX4" fmla="*/ 1895475 w 9906000"/>
              <a:gd name="connsiteY4" fmla="*/ 365125 h 450850"/>
              <a:gd name="connsiteX5" fmla="*/ 2314575 w 9906000"/>
              <a:gd name="connsiteY5" fmla="*/ 174625 h 450850"/>
              <a:gd name="connsiteX6" fmla="*/ 3076575 w 9906000"/>
              <a:gd name="connsiteY6" fmla="*/ 298450 h 450850"/>
              <a:gd name="connsiteX7" fmla="*/ 3600450 w 9906000"/>
              <a:gd name="connsiteY7" fmla="*/ 117475 h 450850"/>
              <a:gd name="connsiteX8" fmla="*/ 4076700 w 9906000"/>
              <a:gd name="connsiteY8" fmla="*/ 346075 h 450850"/>
              <a:gd name="connsiteX9" fmla="*/ 4743450 w 9906000"/>
              <a:gd name="connsiteY9" fmla="*/ 165100 h 450850"/>
              <a:gd name="connsiteX10" fmla="*/ 5381625 w 9906000"/>
              <a:gd name="connsiteY10" fmla="*/ 298450 h 450850"/>
              <a:gd name="connsiteX11" fmla="*/ 5962650 w 9906000"/>
              <a:gd name="connsiteY11" fmla="*/ 79375 h 450850"/>
              <a:gd name="connsiteX12" fmla="*/ 6457950 w 9906000"/>
              <a:gd name="connsiteY12" fmla="*/ 260350 h 450850"/>
              <a:gd name="connsiteX13" fmla="*/ 7115175 w 9906000"/>
              <a:gd name="connsiteY13" fmla="*/ 98425 h 450850"/>
              <a:gd name="connsiteX14" fmla="*/ 7800975 w 9906000"/>
              <a:gd name="connsiteY14" fmla="*/ 231775 h 450850"/>
              <a:gd name="connsiteX15" fmla="*/ 8296275 w 9906000"/>
              <a:gd name="connsiteY15" fmla="*/ 60325 h 450850"/>
              <a:gd name="connsiteX16" fmla="*/ 8810625 w 9906000"/>
              <a:gd name="connsiteY16" fmla="*/ 241300 h 450850"/>
              <a:gd name="connsiteX17" fmla="*/ 9296400 w 9906000"/>
              <a:gd name="connsiteY17" fmla="*/ 3175 h 450850"/>
              <a:gd name="connsiteX18" fmla="*/ 9677400 w 9906000"/>
              <a:gd name="connsiteY18" fmla="*/ 222250 h 450850"/>
              <a:gd name="connsiteX19" fmla="*/ 9906000 w 9906000"/>
              <a:gd name="connsiteY19" fmla="*/ 5080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906000" h="450850">
                <a:moveTo>
                  <a:pt x="0" y="450850"/>
                </a:moveTo>
                <a:cubicBezTo>
                  <a:pt x="141287" y="331787"/>
                  <a:pt x="282575" y="212725"/>
                  <a:pt x="438150" y="203200"/>
                </a:cubicBezTo>
                <a:cubicBezTo>
                  <a:pt x="593725" y="193675"/>
                  <a:pt x="768350" y="390525"/>
                  <a:pt x="933450" y="393700"/>
                </a:cubicBezTo>
                <a:cubicBezTo>
                  <a:pt x="1098550" y="396875"/>
                  <a:pt x="1268413" y="227012"/>
                  <a:pt x="1428750" y="222250"/>
                </a:cubicBezTo>
                <a:cubicBezTo>
                  <a:pt x="1589087" y="217488"/>
                  <a:pt x="1747838" y="373062"/>
                  <a:pt x="1895475" y="365125"/>
                </a:cubicBezTo>
                <a:cubicBezTo>
                  <a:pt x="2043112" y="357188"/>
                  <a:pt x="2117725" y="185737"/>
                  <a:pt x="2314575" y="174625"/>
                </a:cubicBezTo>
                <a:cubicBezTo>
                  <a:pt x="2511425" y="163513"/>
                  <a:pt x="2862263" y="307975"/>
                  <a:pt x="3076575" y="298450"/>
                </a:cubicBezTo>
                <a:cubicBezTo>
                  <a:pt x="3290887" y="288925"/>
                  <a:pt x="3433763" y="109538"/>
                  <a:pt x="3600450" y="117475"/>
                </a:cubicBezTo>
                <a:cubicBezTo>
                  <a:pt x="3767137" y="125412"/>
                  <a:pt x="3886200" y="338138"/>
                  <a:pt x="4076700" y="346075"/>
                </a:cubicBezTo>
                <a:cubicBezTo>
                  <a:pt x="4267200" y="354012"/>
                  <a:pt x="4525963" y="173037"/>
                  <a:pt x="4743450" y="165100"/>
                </a:cubicBezTo>
                <a:cubicBezTo>
                  <a:pt x="4960937" y="157163"/>
                  <a:pt x="5178425" y="312737"/>
                  <a:pt x="5381625" y="298450"/>
                </a:cubicBezTo>
                <a:cubicBezTo>
                  <a:pt x="5584825" y="284163"/>
                  <a:pt x="5783263" y="85725"/>
                  <a:pt x="5962650" y="79375"/>
                </a:cubicBezTo>
                <a:cubicBezTo>
                  <a:pt x="6142037" y="73025"/>
                  <a:pt x="6265863" y="257175"/>
                  <a:pt x="6457950" y="260350"/>
                </a:cubicBezTo>
                <a:cubicBezTo>
                  <a:pt x="6650037" y="263525"/>
                  <a:pt x="6891338" y="103187"/>
                  <a:pt x="7115175" y="98425"/>
                </a:cubicBezTo>
                <a:cubicBezTo>
                  <a:pt x="7339012" y="93663"/>
                  <a:pt x="7604125" y="238125"/>
                  <a:pt x="7800975" y="231775"/>
                </a:cubicBezTo>
                <a:cubicBezTo>
                  <a:pt x="7997825" y="225425"/>
                  <a:pt x="8128000" y="58738"/>
                  <a:pt x="8296275" y="60325"/>
                </a:cubicBezTo>
                <a:cubicBezTo>
                  <a:pt x="8464550" y="61912"/>
                  <a:pt x="8643938" y="250825"/>
                  <a:pt x="8810625" y="241300"/>
                </a:cubicBezTo>
                <a:cubicBezTo>
                  <a:pt x="8977313" y="231775"/>
                  <a:pt x="9151938" y="6350"/>
                  <a:pt x="9296400" y="3175"/>
                </a:cubicBezTo>
                <a:cubicBezTo>
                  <a:pt x="9440862" y="0"/>
                  <a:pt x="9575800" y="214313"/>
                  <a:pt x="9677400" y="222250"/>
                </a:cubicBezTo>
                <a:cubicBezTo>
                  <a:pt x="9779000" y="230188"/>
                  <a:pt x="9842500" y="140494"/>
                  <a:pt x="9906000" y="5080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8" name="237 Serbest Form"/>
          <p:cNvSpPr/>
          <p:nvPr/>
        </p:nvSpPr>
        <p:spPr>
          <a:xfrm>
            <a:off x="0" y="4429132"/>
            <a:ext cx="9906000" cy="450850"/>
          </a:xfrm>
          <a:custGeom>
            <a:avLst/>
            <a:gdLst>
              <a:gd name="connsiteX0" fmla="*/ 0 w 9906000"/>
              <a:gd name="connsiteY0" fmla="*/ 450850 h 450850"/>
              <a:gd name="connsiteX1" fmla="*/ 438150 w 9906000"/>
              <a:gd name="connsiteY1" fmla="*/ 203200 h 450850"/>
              <a:gd name="connsiteX2" fmla="*/ 933450 w 9906000"/>
              <a:gd name="connsiteY2" fmla="*/ 393700 h 450850"/>
              <a:gd name="connsiteX3" fmla="*/ 1428750 w 9906000"/>
              <a:gd name="connsiteY3" fmla="*/ 222250 h 450850"/>
              <a:gd name="connsiteX4" fmla="*/ 1895475 w 9906000"/>
              <a:gd name="connsiteY4" fmla="*/ 365125 h 450850"/>
              <a:gd name="connsiteX5" fmla="*/ 2314575 w 9906000"/>
              <a:gd name="connsiteY5" fmla="*/ 174625 h 450850"/>
              <a:gd name="connsiteX6" fmla="*/ 3076575 w 9906000"/>
              <a:gd name="connsiteY6" fmla="*/ 298450 h 450850"/>
              <a:gd name="connsiteX7" fmla="*/ 3600450 w 9906000"/>
              <a:gd name="connsiteY7" fmla="*/ 117475 h 450850"/>
              <a:gd name="connsiteX8" fmla="*/ 4076700 w 9906000"/>
              <a:gd name="connsiteY8" fmla="*/ 346075 h 450850"/>
              <a:gd name="connsiteX9" fmla="*/ 4743450 w 9906000"/>
              <a:gd name="connsiteY9" fmla="*/ 165100 h 450850"/>
              <a:gd name="connsiteX10" fmla="*/ 5381625 w 9906000"/>
              <a:gd name="connsiteY10" fmla="*/ 298450 h 450850"/>
              <a:gd name="connsiteX11" fmla="*/ 5962650 w 9906000"/>
              <a:gd name="connsiteY11" fmla="*/ 79375 h 450850"/>
              <a:gd name="connsiteX12" fmla="*/ 6457950 w 9906000"/>
              <a:gd name="connsiteY12" fmla="*/ 260350 h 450850"/>
              <a:gd name="connsiteX13" fmla="*/ 7115175 w 9906000"/>
              <a:gd name="connsiteY13" fmla="*/ 98425 h 450850"/>
              <a:gd name="connsiteX14" fmla="*/ 7800975 w 9906000"/>
              <a:gd name="connsiteY14" fmla="*/ 231775 h 450850"/>
              <a:gd name="connsiteX15" fmla="*/ 8296275 w 9906000"/>
              <a:gd name="connsiteY15" fmla="*/ 60325 h 450850"/>
              <a:gd name="connsiteX16" fmla="*/ 8810625 w 9906000"/>
              <a:gd name="connsiteY16" fmla="*/ 241300 h 450850"/>
              <a:gd name="connsiteX17" fmla="*/ 9296400 w 9906000"/>
              <a:gd name="connsiteY17" fmla="*/ 3175 h 450850"/>
              <a:gd name="connsiteX18" fmla="*/ 9677400 w 9906000"/>
              <a:gd name="connsiteY18" fmla="*/ 222250 h 450850"/>
              <a:gd name="connsiteX19" fmla="*/ 9906000 w 9906000"/>
              <a:gd name="connsiteY19" fmla="*/ 5080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906000" h="450850">
                <a:moveTo>
                  <a:pt x="0" y="450850"/>
                </a:moveTo>
                <a:cubicBezTo>
                  <a:pt x="141287" y="331787"/>
                  <a:pt x="282575" y="212725"/>
                  <a:pt x="438150" y="203200"/>
                </a:cubicBezTo>
                <a:cubicBezTo>
                  <a:pt x="593725" y="193675"/>
                  <a:pt x="768350" y="390525"/>
                  <a:pt x="933450" y="393700"/>
                </a:cubicBezTo>
                <a:cubicBezTo>
                  <a:pt x="1098550" y="396875"/>
                  <a:pt x="1268413" y="227012"/>
                  <a:pt x="1428750" y="222250"/>
                </a:cubicBezTo>
                <a:cubicBezTo>
                  <a:pt x="1589087" y="217488"/>
                  <a:pt x="1747838" y="373062"/>
                  <a:pt x="1895475" y="365125"/>
                </a:cubicBezTo>
                <a:cubicBezTo>
                  <a:pt x="2043112" y="357188"/>
                  <a:pt x="2117725" y="185737"/>
                  <a:pt x="2314575" y="174625"/>
                </a:cubicBezTo>
                <a:cubicBezTo>
                  <a:pt x="2511425" y="163513"/>
                  <a:pt x="2862263" y="307975"/>
                  <a:pt x="3076575" y="298450"/>
                </a:cubicBezTo>
                <a:cubicBezTo>
                  <a:pt x="3290887" y="288925"/>
                  <a:pt x="3433763" y="109538"/>
                  <a:pt x="3600450" y="117475"/>
                </a:cubicBezTo>
                <a:cubicBezTo>
                  <a:pt x="3767137" y="125412"/>
                  <a:pt x="3886200" y="338138"/>
                  <a:pt x="4076700" y="346075"/>
                </a:cubicBezTo>
                <a:cubicBezTo>
                  <a:pt x="4267200" y="354012"/>
                  <a:pt x="4525963" y="173037"/>
                  <a:pt x="4743450" y="165100"/>
                </a:cubicBezTo>
                <a:cubicBezTo>
                  <a:pt x="4960937" y="157163"/>
                  <a:pt x="5178425" y="312737"/>
                  <a:pt x="5381625" y="298450"/>
                </a:cubicBezTo>
                <a:cubicBezTo>
                  <a:pt x="5584825" y="284163"/>
                  <a:pt x="5783263" y="85725"/>
                  <a:pt x="5962650" y="79375"/>
                </a:cubicBezTo>
                <a:cubicBezTo>
                  <a:pt x="6142037" y="73025"/>
                  <a:pt x="6265863" y="257175"/>
                  <a:pt x="6457950" y="260350"/>
                </a:cubicBezTo>
                <a:cubicBezTo>
                  <a:pt x="6650037" y="263525"/>
                  <a:pt x="6891338" y="103187"/>
                  <a:pt x="7115175" y="98425"/>
                </a:cubicBezTo>
                <a:cubicBezTo>
                  <a:pt x="7339012" y="93663"/>
                  <a:pt x="7604125" y="238125"/>
                  <a:pt x="7800975" y="231775"/>
                </a:cubicBezTo>
                <a:cubicBezTo>
                  <a:pt x="7997825" y="225425"/>
                  <a:pt x="8128000" y="58738"/>
                  <a:pt x="8296275" y="60325"/>
                </a:cubicBezTo>
                <a:cubicBezTo>
                  <a:pt x="8464550" y="61912"/>
                  <a:pt x="8643938" y="250825"/>
                  <a:pt x="8810625" y="241300"/>
                </a:cubicBezTo>
                <a:cubicBezTo>
                  <a:pt x="8977313" y="231775"/>
                  <a:pt x="9151938" y="6350"/>
                  <a:pt x="9296400" y="3175"/>
                </a:cubicBezTo>
                <a:cubicBezTo>
                  <a:pt x="9440862" y="0"/>
                  <a:pt x="9575800" y="214313"/>
                  <a:pt x="9677400" y="222250"/>
                </a:cubicBezTo>
                <a:cubicBezTo>
                  <a:pt x="9779000" y="230188"/>
                  <a:pt x="9842500" y="140494"/>
                  <a:pt x="9906000" y="5080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0" name="239 Dikdörtgen"/>
          <p:cNvSpPr/>
          <p:nvPr/>
        </p:nvSpPr>
        <p:spPr>
          <a:xfrm>
            <a:off x="809596" y="578645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1" name="240 Dikdörtgen"/>
          <p:cNvSpPr/>
          <p:nvPr/>
        </p:nvSpPr>
        <p:spPr>
          <a:xfrm>
            <a:off x="523844" y="614364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2" name="241 Dikdörtgen"/>
          <p:cNvSpPr/>
          <p:nvPr/>
        </p:nvSpPr>
        <p:spPr>
          <a:xfrm>
            <a:off x="2524108" y="578645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3" name="242 Dikdörtgen"/>
          <p:cNvSpPr/>
          <p:nvPr/>
        </p:nvSpPr>
        <p:spPr>
          <a:xfrm>
            <a:off x="2166918" y="614364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4" name="243 Dikdörtgen"/>
          <p:cNvSpPr/>
          <p:nvPr/>
        </p:nvSpPr>
        <p:spPr>
          <a:xfrm>
            <a:off x="3738554" y="578645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5" name="244 Dikdörtgen"/>
          <p:cNvSpPr/>
          <p:nvPr/>
        </p:nvSpPr>
        <p:spPr>
          <a:xfrm>
            <a:off x="3738554" y="614364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6" name="245 Dikdörtgen"/>
          <p:cNvSpPr/>
          <p:nvPr/>
        </p:nvSpPr>
        <p:spPr>
          <a:xfrm>
            <a:off x="5381628" y="614364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7" name="246 Dikdörtgen"/>
          <p:cNvSpPr/>
          <p:nvPr/>
        </p:nvSpPr>
        <p:spPr>
          <a:xfrm>
            <a:off x="5667380" y="578645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8" name="247 Dikdörtgen"/>
          <p:cNvSpPr/>
          <p:nvPr/>
        </p:nvSpPr>
        <p:spPr>
          <a:xfrm>
            <a:off x="5667380" y="6500834"/>
            <a:ext cx="285752" cy="3571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9" name="248 Dikdörtgen"/>
          <p:cNvSpPr/>
          <p:nvPr/>
        </p:nvSpPr>
        <p:spPr>
          <a:xfrm>
            <a:off x="7453330" y="578645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0" name="249 Dikdörtgen"/>
          <p:cNvSpPr/>
          <p:nvPr/>
        </p:nvSpPr>
        <p:spPr>
          <a:xfrm>
            <a:off x="7096140" y="614364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1" name="250 Dikdörtgen"/>
          <p:cNvSpPr/>
          <p:nvPr/>
        </p:nvSpPr>
        <p:spPr>
          <a:xfrm>
            <a:off x="7167578" y="6500834"/>
            <a:ext cx="285752" cy="3571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2" name="251 Dikdörtgen"/>
          <p:cNvSpPr/>
          <p:nvPr/>
        </p:nvSpPr>
        <p:spPr>
          <a:xfrm>
            <a:off x="9096404" y="578645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3" name="252 Dikdörtgen"/>
          <p:cNvSpPr/>
          <p:nvPr/>
        </p:nvSpPr>
        <p:spPr>
          <a:xfrm>
            <a:off x="8739214" y="6143644"/>
            <a:ext cx="28575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4" name="253 Dikdörtgen"/>
          <p:cNvSpPr/>
          <p:nvPr/>
        </p:nvSpPr>
        <p:spPr>
          <a:xfrm>
            <a:off x="8810652" y="6500834"/>
            <a:ext cx="285752" cy="3571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463</Words>
  <PresentationFormat>A4 Kağıt (210x297 mm)</PresentationFormat>
  <Paragraphs>238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Ofis Teması</vt:lpstr>
      <vt:lpstr>Slayt 1</vt:lpstr>
      <vt:lpstr>Slayt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Exper</dc:creator>
  <cp:lastModifiedBy>Exper</cp:lastModifiedBy>
  <cp:revision>10</cp:revision>
  <dcterms:created xsi:type="dcterms:W3CDTF">2013-02-14T11:00:23Z</dcterms:created>
  <dcterms:modified xsi:type="dcterms:W3CDTF">2013-02-22T08:28:28Z</dcterms:modified>
</cp:coreProperties>
</file>